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257" r:id="rId4"/>
    <p:sldId id="334" r:id="rId5"/>
    <p:sldId id="335" r:id="rId6"/>
    <p:sldId id="296" r:id="rId7"/>
    <p:sldId id="259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16" r:id="rId16"/>
    <p:sldId id="317" r:id="rId17"/>
    <p:sldId id="319" r:id="rId18"/>
    <p:sldId id="322" r:id="rId19"/>
    <p:sldId id="323" r:id="rId20"/>
    <p:sldId id="338" r:id="rId21"/>
    <p:sldId id="330" r:id="rId22"/>
    <p:sldId id="336" r:id="rId23"/>
    <p:sldId id="33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BB8"/>
    <a:srgbClr val="760000"/>
    <a:srgbClr val="FFCC99"/>
    <a:srgbClr val="FFFF66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4660"/>
  </p:normalViewPr>
  <p:slideViewPr>
    <p:cSldViewPr>
      <p:cViewPr varScale="1">
        <p:scale>
          <a:sx n="106" d="100"/>
          <a:sy n="106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72D8B-FE72-4E14-8D3C-41026D127BBF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BE7FE2-C93A-4D9C-B78A-B4D083B6C35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/>
            <a:t>Социально-коммуникативное развитие</a:t>
          </a:r>
          <a:endParaRPr lang="ru-RU" sz="1600" dirty="0"/>
        </a:p>
      </dgm:t>
    </dgm:pt>
    <dgm:pt modelId="{0FB75E2C-E32F-4126-8244-764B100E320E}" type="parTrans" cxnId="{7708EC0A-4EAB-49B4-9FE8-3403EEB1C603}">
      <dgm:prSet/>
      <dgm:spPr/>
      <dgm:t>
        <a:bodyPr/>
        <a:lstStyle/>
        <a:p>
          <a:endParaRPr lang="ru-RU"/>
        </a:p>
      </dgm:t>
    </dgm:pt>
    <dgm:pt modelId="{BC4230BF-E28E-4FBB-B9BC-C0EB811E7136}" type="sibTrans" cxnId="{7708EC0A-4EAB-49B4-9FE8-3403EEB1C603}">
      <dgm:prSet/>
      <dgm:spPr/>
      <dgm:t>
        <a:bodyPr/>
        <a:lstStyle/>
        <a:p>
          <a:endParaRPr lang="ru-RU"/>
        </a:p>
      </dgm:t>
    </dgm:pt>
    <dgm:pt modelId="{02163D70-ADEC-4D86-8075-8EF3DC0F423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/>
            <a:t>Познавательное развитие</a:t>
          </a:r>
          <a:endParaRPr lang="ru-RU" sz="1600" dirty="0"/>
        </a:p>
      </dgm:t>
    </dgm:pt>
    <dgm:pt modelId="{144C09F8-96BA-447E-8507-7089AFF89E43}" type="parTrans" cxnId="{D27EEB86-BB27-4394-A1CF-AACE475FE971}">
      <dgm:prSet/>
      <dgm:spPr/>
      <dgm:t>
        <a:bodyPr/>
        <a:lstStyle/>
        <a:p>
          <a:endParaRPr lang="ru-RU"/>
        </a:p>
      </dgm:t>
    </dgm:pt>
    <dgm:pt modelId="{D3E328A7-E45C-4642-B9FD-92714067D502}" type="sibTrans" cxnId="{D27EEB86-BB27-4394-A1CF-AACE475FE971}">
      <dgm:prSet/>
      <dgm:spPr/>
      <dgm:t>
        <a:bodyPr/>
        <a:lstStyle/>
        <a:p>
          <a:endParaRPr lang="ru-RU"/>
        </a:p>
      </dgm:t>
    </dgm:pt>
    <dgm:pt modelId="{DEB42E78-F0FF-431D-AA39-EB75B0140D5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/>
            <a:t>Художественно-эстетическое развитие</a:t>
          </a:r>
          <a:endParaRPr lang="ru-RU" sz="1600" dirty="0"/>
        </a:p>
      </dgm:t>
    </dgm:pt>
    <dgm:pt modelId="{8B8E0571-9A8D-4E91-8AC0-5022981CC9D7}" type="parTrans" cxnId="{271D7ADF-5A15-417A-8028-673CF1B98982}">
      <dgm:prSet/>
      <dgm:spPr/>
      <dgm:t>
        <a:bodyPr/>
        <a:lstStyle/>
        <a:p>
          <a:endParaRPr lang="ru-RU"/>
        </a:p>
      </dgm:t>
    </dgm:pt>
    <dgm:pt modelId="{BBAB177F-E536-401D-A747-96D7B6E06696}" type="sibTrans" cxnId="{271D7ADF-5A15-417A-8028-673CF1B98982}">
      <dgm:prSet/>
      <dgm:spPr/>
      <dgm:t>
        <a:bodyPr/>
        <a:lstStyle/>
        <a:p>
          <a:endParaRPr lang="ru-RU"/>
        </a:p>
      </dgm:t>
    </dgm:pt>
    <dgm:pt modelId="{5399D0B0-846E-4A25-A8DD-495709DDBDE4}">
      <dgm:prSet custT="1"/>
      <dgm:spPr>
        <a:solidFill>
          <a:srgbClr val="92D050"/>
        </a:solidFill>
      </dgm:spPr>
      <dgm:t>
        <a:bodyPr/>
        <a:lstStyle/>
        <a:p>
          <a:r>
            <a:rPr lang="ru-RU" sz="1600" dirty="0" smtClean="0"/>
            <a:t>Физическое развитие</a:t>
          </a:r>
          <a:endParaRPr lang="ru-RU" sz="1600" dirty="0"/>
        </a:p>
      </dgm:t>
    </dgm:pt>
    <dgm:pt modelId="{05B26B32-BD73-4CEC-96AF-BCF6DA2CAE9B}" type="parTrans" cxnId="{AD71DEE2-FC27-4AA4-BCEC-FEF8E4C79939}">
      <dgm:prSet/>
      <dgm:spPr/>
      <dgm:t>
        <a:bodyPr/>
        <a:lstStyle/>
        <a:p>
          <a:endParaRPr lang="ru-RU"/>
        </a:p>
      </dgm:t>
    </dgm:pt>
    <dgm:pt modelId="{025AB29B-7768-46DF-A3A0-A4B02CDAA7B7}" type="sibTrans" cxnId="{AD71DEE2-FC27-4AA4-BCEC-FEF8E4C79939}">
      <dgm:prSet/>
      <dgm:spPr/>
      <dgm:t>
        <a:bodyPr/>
        <a:lstStyle/>
        <a:p>
          <a:endParaRPr lang="ru-RU"/>
        </a:p>
      </dgm:t>
    </dgm:pt>
    <dgm:pt modelId="{54CE9A34-A15F-4036-A9A3-FC4D8316F1FC}">
      <dgm:prSet custT="1"/>
      <dgm:spPr>
        <a:solidFill>
          <a:srgbClr val="92D050"/>
        </a:solidFill>
      </dgm:spPr>
      <dgm:t>
        <a:bodyPr/>
        <a:lstStyle/>
        <a:p>
          <a:r>
            <a:rPr lang="ru-RU" sz="1600" dirty="0" smtClean="0"/>
            <a:t>Речевое развитие</a:t>
          </a:r>
          <a:endParaRPr lang="ru-RU" sz="1600" dirty="0"/>
        </a:p>
      </dgm:t>
    </dgm:pt>
    <dgm:pt modelId="{C2658C29-4943-459B-9411-B5462C4F36C3}" type="parTrans" cxnId="{593072A1-6A97-4837-BA83-5CB03D6C0A27}">
      <dgm:prSet/>
      <dgm:spPr/>
      <dgm:t>
        <a:bodyPr/>
        <a:lstStyle/>
        <a:p>
          <a:endParaRPr lang="ru-RU"/>
        </a:p>
      </dgm:t>
    </dgm:pt>
    <dgm:pt modelId="{C77B0AEA-365E-4EF1-AA57-E6DB0E2DB444}" type="sibTrans" cxnId="{593072A1-6A97-4837-BA83-5CB03D6C0A27}">
      <dgm:prSet/>
      <dgm:spPr/>
      <dgm:t>
        <a:bodyPr/>
        <a:lstStyle/>
        <a:p>
          <a:endParaRPr lang="ru-RU"/>
        </a:p>
      </dgm:t>
    </dgm:pt>
    <dgm:pt modelId="{E447F9DF-D041-4855-8C1D-D4075482923D}">
      <dgm:prSet custT="1"/>
      <dgm:spPr>
        <a:solidFill>
          <a:srgbClr val="A3FBB8"/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 </a:t>
          </a:r>
          <a:r>
            <a:rPr lang="ru-RU" sz="1600" b="1" i="0" dirty="0" smtClean="0">
              <a:solidFill>
                <a:srgbClr val="C00000"/>
              </a:solidFill>
            </a:rPr>
            <a:t>Содержание Программы  обеспечивает развитие личности, мотивации и способностей детей в различных видах деятельности и охватывает</a:t>
          </a:r>
        </a:p>
        <a:p>
          <a:r>
            <a:rPr lang="ru-RU" sz="1600" b="1" i="0" dirty="0" smtClean="0">
              <a:solidFill>
                <a:srgbClr val="C00000"/>
              </a:solidFill>
            </a:rPr>
            <a:t> следующие образовательные области:</a:t>
          </a:r>
          <a:endParaRPr lang="ru-RU" sz="1600" b="1" dirty="0">
            <a:solidFill>
              <a:srgbClr val="C00000"/>
            </a:solidFill>
          </a:endParaRPr>
        </a:p>
      </dgm:t>
    </dgm:pt>
    <dgm:pt modelId="{C869957A-F140-4CB2-9533-364DE12CB360}" type="parTrans" cxnId="{F8B27181-EFFE-40B3-AD2E-FC40BB10D1E2}">
      <dgm:prSet/>
      <dgm:spPr/>
      <dgm:t>
        <a:bodyPr/>
        <a:lstStyle/>
        <a:p>
          <a:endParaRPr lang="ru-RU"/>
        </a:p>
      </dgm:t>
    </dgm:pt>
    <dgm:pt modelId="{3F305D2E-642E-4473-8B62-4ED5EA1B9C21}" type="sibTrans" cxnId="{F8B27181-EFFE-40B3-AD2E-FC40BB10D1E2}">
      <dgm:prSet/>
      <dgm:spPr/>
      <dgm:t>
        <a:bodyPr/>
        <a:lstStyle/>
        <a:p>
          <a:endParaRPr lang="ru-RU"/>
        </a:p>
      </dgm:t>
    </dgm:pt>
    <dgm:pt modelId="{8E95C4CB-E0F0-40DF-B58A-E2F8FC1017CE}" type="pres">
      <dgm:prSet presAssocID="{1B372D8B-FE72-4E14-8D3C-41026D127B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AAA90B-3F58-45C9-9C17-EF247A290006}" type="pres">
      <dgm:prSet presAssocID="{E447F9DF-D041-4855-8C1D-D4075482923D}" presName="hierRoot1" presStyleCnt="0">
        <dgm:presLayoutVars>
          <dgm:hierBranch val="init"/>
        </dgm:presLayoutVars>
      </dgm:prSet>
      <dgm:spPr/>
    </dgm:pt>
    <dgm:pt modelId="{556AAC70-B823-40CA-8030-70DB39297027}" type="pres">
      <dgm:prSet presAssocID="{E447F9DF-D041-4855-8C1D-D4075482923D}" presName="rootComposite1" presStyleCnt="0"/>
      <dgm:spPr/>
    </dgm:pt>
    <dgm:pt modelId="{88797836-F8D2-427F-8BD7-1B4DCA676323}" type="pres">
      <dgm:prSet presAssocID="{E447F9DF-D041-4855-8C1D-D4075482923D}" presName="rootText1" presStyleLbl="node0" presStyleIdx="0" presStyleCnt="1" custScaleX="643452" custScaleY="241706" custLinFactY="-180980" custLinFactNeighborX="17548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E9292D-BACD-4B07-8FB7-835370076749}" type="pres">
      <dgm:prSet presAssocID="{E447F9DF-D041-4855-8C1D-D4075482923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35856-4312-4DE6-AC71-E38CC3DD8120}" type="pres">
      <dgm:prSet presAssocID="{E447F9DF-D041-4855-8C1D-D4075482923D}" presName="hierChild2" presStyleCnt="0"/>
      <dgm:spPr/>
    </dgm:pt>
    <dgm:pt modelId="{691A02C1-37AA-4693-B769-8DF3DDB79F4C}" type="pres">
      <dgm:prSet presAssocID="{0FB75E2C-E32F-4126-8244-764B100E320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E41189C4-FCEE-4495-B750-EAFEF43D3B09}" type="pres">
      <dgm:prSet presAssocID="{C4BE7FE2-C93A-4D9C-B78A-B4D083B6C35D}" presName="hierRoot2" presStyleCnt="0">
        <dgm:presLayoutVars>
          <dgm:hierBranch val="init"/>
        </dgm:presLayoutVars>
      </dgm:prSet>
      <dgm:spPr/>
    </dgm:pt>
    <dgm:pt modelId="{1CEE4332-CFBF-4734-ADBC-69B0613F6846}" type="pres">
      <dgm:prSet presAssocID="{C4BE7FE2-C93A-4D9C-B78A-B4D083B6C35D}" presName="rootComposite" presStyleCnt="0"/>
      <dgm:spPr/>
    </dgm:pt>
    <dgm:pt modelId="{15224DA6-2455-42F0-825F-E6368FDB5735}" type="pres">
      <dgm:prSet presAssocID="{C4BE7FE2-C93A-4D9C-B78A-B4D083B6C35D}" presName="rootText" presStyleLbl="node2" presStyleIdx="0" presStyleCnt="5" custScaleX="113090" custScaleY="247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C4B2CF-40B0-4B49-9CAD-DEF724014FDF}" type="pres">
      <dgm:prSet presAssocID="{C4BE7FE2-C93A-4D9C-B78A-B4D083B6C35D}" presName="rootConnector" presStyleLbl="node2" presStyleIdx="0" presStyleCnt="5"/>
      <dgm:spPr/>
      <dgm:t>
        <a:bodyPr/>
        <a:lstStyle/>
        <a:p>
          <a:endParaRPr lang="ru-RU"/>
        </a:p>
      </dgm:t>
    </dgm:pt>
    <dgm:pt modelId="{D3BCA45F-B449-413E-BBF4-FE76A8EFC718}" type="pres">
      <dgm:prSet presAssocID="{C4BE7FE2-C93A-4D9C-B78A-B4D083B6C35D}" presName="hierChild4" presStyleCnt="0"/>
      <dgm:spPr/>
    </dgm:pt>
    <dgm:pt modelId="{C5803652-5E03-4137-98DB-8625C6520944}" type="pres">
      <dgm:prSet presAssocID="{C4BE7FE2-C93A-4D9C-B78A-B4D083B6C35D}" presName="hierChild5" presStyleCnt="0"/>
      <dgm:spPr/>
    </dgm:pt>
    <dgm:pt modelId="{7C9D2142-8186-4B37-9422-9D93A5519907}" type="pres">
      <dgm:prSet presAssocID="{144C09F8-96BA-447E-8507-7089AFF89E4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0670AF44-FE43-4E0F-B7FC-E65034C0786E}" type="pres">
      <dgm:prSet presAssocID="{02163D70-ADEC-4D86-8075-8EF3DC0F4239}" presName="hierRoot2" presStyleCnt="0">
        <dgm:presLayoutVars>
          <dgm:hierBranch val="init"/>
        </dgm:presLayoutVars>
      </dgm:prSet>
      <dgm:spPr/>
    </dgm:pt>
    <dgm:pt modelId="{CD3C1165-5DE1-4B5D-AEC5-B8779BBEDD4B}" type="pres">
      <dgm:prSet presAssocID="{02163D70-ADEC-4D86-8075-8EF3DC0F4239}" presName="rootComposite" presStyleCnt="0"/>
      <dgm:spPr/>
    </dgm:pt>
    <dgm:pt modelId="{ECDD2227-5BE2-491B-9E69-E6762DC9A40B}" type="pres">
      <dgm:prSet presAssocID="{02163D70-ADEC-4D86-8075-8EF3DC0F4239}" presName="rootText" presStyleLbl="node2" presStyleIdx="1" presStyleCnt="5" custScaleX="109066" custScaleY="247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1D191-6803-4103-998C-8E3C21CCD2FC}" type="pres">
      <dgm:prSet presAssocID="{02163D70-ADEC-4D86-8075-8EF3DC0F4239}" presName="rootConnector" presStyleLbl="node2" presStyleIdx="1" presStyleCnt="5"/>
      <dgm:spPr/>
      <dgm:t>
        <a:bodyPr/>
        <a:lstStyle/>
        <a:p>
          <a:endParaRPr lang="ru-RU"/>
        </a:p>
      </dgm:t>
    </dgm:pt>
    <dgm:pt modelId="{B00B425B-114B-455B-B4DC-F749270414E3}" type="pres">
      <dgm:prSet presAssocID="{02163D70-ADEC-4D86-8075-8EF3DC0F4239}" presName="hierChild4" presStyleCnt="0"/>
      <dgm:spPr/>
    </dgm:pt>
    <dgm:pt modelId="{9C73B161-B5FB-49CD-A22C-9D81DF2BE9A9}" type="pres">
      <dgm:prSet presAssocID="{02163D70-ADEC-4D86-8075-8EF3DC0F4239}" presName="hierChild5" presStyleCnt="0"/>
      <dgm:spPr/>
    </dgm:pt>
    <dgm:pt modelId="{CA889E8D-6950-4F09-9C0B-2B186976AC97}" type="pres">
      <dgm:prSet presAssocID="{C2658C29-4943-459B-9411-B5462C4F36C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127F0D29-0BD8-434C-9E67-14DEEAD631B0}" type="pres">
      <dgm:prSet presAssocID="{54CE9A34-A15F-4036-A9A3-FC4D8316F1FC}" presName="hierRoot2" presStyleCnt="0">
        <dgm:presLayoutVars>
          <dgm:hierBranch val="init"/>
        </dgm:presLayoutVars>
      </dgm:prSet>
      <dgm:spPr/>
    </dgm:pt>
    <dgm:pt modelId="{35AEEAC8-980C-42CD-94DD-F536619782A1}" type="pres">
      <dgm:prSet presAssocID="{54CE9A34-A15F-4036-A9A3-FC4D8316F1FC}" presName="rootComposite" presStyleCnt="0"/>
      <dgm:spPr/>
    </dgm:pt>
    <dgm:pt modelId="{9135B326-5D31-4C5A-9860-F7E6BFE3D648}" type="pres">
      <dgm:prSet presAssocID="{54CE9A34-A15F-4036-A9A3-FC4D8316F1FC}" presName="rootText" presStyleLbl="node2" presStyleIdx="2" presStyleCnt="5" custScaleX="101017" custScaleY="247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269A1-254D-4CEC-A5BC-7DFD5D26293D}" type="pres">
      <dgm:prSet presAssocID="{54CE9A34-A15F-4036-A9A3-FC4D8316F1FC}" presName="rootConnector" presStyleLbl="node2" presStyleIdx="2" presStyleCnt="5"/>
      <dgm:spPr/>
      <dgm:t>
        <a:bodyPr/>
        <a:lstStyle/>
        <a:p>
          <a:endParaRPr lang="ru-RU"/>
        </a:p>
      </dgm:t>
    </dgm:pt>
    <dgm:pt modelId="{9E4637F0-02D4-4683-8B80-8C81B6F814C6}" type="pres">
      <dgm:prSet presAssocID="{54CE9A34-A15F-4036-A9A3-FC4D8316F1FC}" presName="hierChild4" presStyleCnt="0"/>
      <dgm:spPr/>
    </dgm:pt>
    <dgm:pt modelId="{BEBD6A1E-F94D-49A0-8F93-88199CFB6154}" type="pres">
      <dgm:prSet presAssocID="{54CE9A34-A15F-4036-A9A3-FC4D8316F1FC}" presName="hierChild5" presStyleCnt="0"/>
      <dgm:spPr/>
    </dgm:pt>
    <dgm:pt modelId="{F713F970-761E-42C8-AF24-93CB9361D0F1}" type="pres">
      <dgm:prSet presAssocID="{05B26B32-BD73-4CEC-96AF-BCF6DA2CAE9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F8223064-45FE-40B0-B9A9-D1D6744C05E5}" type="pres">
      <dgm:prSet presAssocID="{5399D0B0-846E-4A25-A8DD-495709DDBDE4}" presName="hierRoot2" presStyleCnt="0">
        <dgm:presLayoutVars>
          <dgm:hierBranch val="init"/>
        </dgm:presLayoutVars>
      </dgm:prSet>
      <dgm:spPr/>
    </dgm:pt>
    <dgm:pt modelId="{BB1412F0-F14E-4331-921D-B9B7BF51B7EB}" type="pres">
      <dgm:prSet presAssocID="{5399D0B0-846E-4A25-A8DD-495709DDBDE4}" presName="rootComposite" presStyleCnt="0"/>
      <dgm:spPr/>
    </dgm:pt>
    <dgm:pt modelId="{5380D3FB-E10E-4316-A1BA-7BD61D0D025B}" type="pres">
      <dgm:prSet presAssocID="{5399D0B0-846E-4A25-A8DD-495709DDBDE4}" presName="rootText" presStyleLbl="node2" presStyleIdx="3" presStyleCnt="5" custScaleX="107451" custScaleY="246105" custLinFactNeighborX="2170" custLinFactNeighborY="-4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289B07-1A78-4733-AAFA-68E29BAD1AFA}" type="pres">
      <dgm:prSet presAssocID="{5399D0B0-846E-4A25-A8DD-495709DDBDE4}" presName="rootConnector" presStyleLbl="node2" presStyleIdx="3" presStyleCnt="5"/>
      <dgm:spPr/>
      <dgm:t>
        <a:bodyPr/>
        <a:lstStyle/>
        <a:p>
          <a:endParaRPr lang="ru-RU"/>
        </a:p>
      </dgm:t>
    </dgm:pt>
    <dgm:pt modelId="{C9F8D19A-56E2-4511-9D41-B13DC32C67F7}" type="pres">
      <dgm:prSet presAssocID="{5399D0B0-846E-4A25-A8DD-495709DDBDE4}" presName="hierChild4" presStyleCnt="0"/>
      <dgm:spPr/>
    </dgm:pt>
    <dgm:pt modelId="{55D72A6E-F8FC-4BE7-9BD4-6F86BADD846B}" type="pres">
      <dgm:prSet presAssocID="{5399D0B0-846E-4A25-A8DD-495709DDBDE4}" presName="hierChild5" presStyleCnt="0"/>
      <dgm:spPr/>
    </dgm:pt>
    <dgm:pt modelId="{125F0110-D35A-4CB1-8B46-3B489D1E8A53}" type="pres">
      <dgm:prSet presAssocID="{8B8E0571-9A8D-4E91-8AC0-5022981CC9D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9DF76E5F-66FF-4D5C-B630-66C1D367B192}" type="pres">
      <dgm:prSet presAssocID="{DEB42E78-F0FF-431D-AA39-EB75B0140D5E}" presName="hierRoot2" presStyleCnt="0">
        <dgm:presLayoutVars>
          <dgm:hierBranch val="init"/>
        </dgm:presLayoutVars>
      </dgm:prSet>
      <dgm:spPr/>
    </dgm:pt>
    <dgm:pt modelId="{75FF9397-C45B-4286-A8D3-6F5B18215371}" type="pres">
      <dgm:prSet presAssocID="{DEB42E78-F0FF-431D-AA39-EB75B0140D5E}" presName="rootComposite" presStyleCnt="0"/>
      <dgm:spPr/>
    </dgm:pt>
    <dgm:pt modelId="{E611B403-001B-41F1-A107-37B17505FBE8}" type="pres">
      <dgm:prSet presAssocID="{DEB42E78-F0FF-431D-AA39-EB75B0140D5E}" presName="rootText" presStyleLbl="node2" presStyleIdx="4" presStyleCnt="5" custScaleX="94692" custScaleY="247439" custLinFactNeighborX="5153" custLinFactNeighborY="-2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B7EBD-9B33-42B5-A90B-793CE984DA90}" type="pres">
      <dgm:prSet presAssocID="{DEB42E78-F0FF-431D-AA39-EB75B0140D5E}" presName="rootConnector" presStyleLbl="node2" presStyleIdx="4" presStyleCnt="5"/>
      <dgm:spPr/>
      <dgm:t>
        <a:bodyPr/>
        <a:lstStyle/>
        <a:p>
          <a:endParaRPr lang="ru-RU"/>
        </a:p>
      </dgm:t>
    </dgm:pt>
    <dgm:pt modelId="{1D62333E-E940-4968-BEBE-DC54EA334C6D}" type="pres">
      <dgm:prSet presAssocID="{DEB42E78-F0FF-431D-AA39-EB75B0140D5E}" presName="hierChild4" presStyleCnt="0"/>
      <dgm:spPr/>
    </dgm:pt>
    <dgm:pt modelId="{F470E511-4FF5-4EA6-8475-BA76B5154792}" type="pres">
      <dgm:prSet presAssocID="{DEB42E78-F0FF-431D-AA39-EB75B0140D5E}" presName="hierChild5" presStyleCnt="0"/>
      <dgm:spPr/>
    </dgm:pt>
    <dgm:pt modelId="{A547E27C-D35D-4D8D-BBE0-0D81095E16D9}" type="pres">
      <dgm:prSet presAssocID="{E447F9DF-D041-4855-8C1D-D4075482923D}" presName="hierChild3" presStyleCnt="0"/>
      <dgm:spPr/>
    </dgm:pt>
  </dgm:ptLst>
  <dgm:cxnLst>
    <dgm:cxn modelId="{DDA1F6F1-7B85-4D7E-8103-6943AB6655B3}" type="presOf" srcId="{05B26B32-BD73-4CEC-96AF-BCF6DA2CAE9B}" destId="{F713F970-761E-42C8-AF24-93CB9361D0F1}" srcOrd="0" destOrd="0" presId="urn:microsoft.com/office/officeart/2005/8/layout/orgChart1"/>
    <dgm:cxn modelId="{F0269CD4-9526-4D46-A0C4-4215AB299759}" type="presOf" srcId="{5399D0B0-846E-4A25-A8DD-495709DDBDE4}" destId="{5380D3FB-E10E-4316-A1BA-7BD61D0D025B}" srcOrd="0" destOrd="0" presId="urn:microsoft.com/office/officeart/2005/8/layout/orgChart1"/>
    <dgm:cxn modelId="{7708EC0A-4EAB-49B4-9FE8-3403EEB1C603}" srcId="{E447F9DF-D041-4855-8C1D-D4075482923D}" destId="{C4BE7FE2-C93A-4D9C-B78A-B4D083B6C35D}" srcOrd="0" destOrd="0" parTransId="{0FB75E2C-E32F-4126-8244-764B100E320E}" sibTransId="{BC4230BF-E28E-4FBB-B9BC-C0EB811E7136}"/>
    <dgm:cxn modelId="{09A08C82-D9D8-4568-91D0-997F6FBAF905}" type="presOf" srcId="{8B8E0571-9A8D-4E91-8AC0-5022981CC9D7}" destId="{125F0110-D35A-4CB1-8B46-3B489D1E8A53}" srcOrd="0" destOrd="0" presId="urn:microsoft.com/office/officeart/2005/8/layout/orgChart1"/>
    <dgm:cxn modelId="{D27EEB86-BB27-4394-A1CF-AACE475FE971}" srcId="{E447F9DF-D041-4855-8C1D-D4075482923D}" destId="{02163D70-ADEC-4D86-8075-8EF3DC0F4239}" srcOrd="1" destOrd="0" parTransId="{144C09F8-96BA-447E-8507-7089AFF89E43}" sibTransId="{D3E328A7-E45C-4642-B9FD-92714067D502}"/>
    <dgm:cxn modelId="{AD71DEE2-FC27-4AA4-BCEC-FEF8E4C79939}" srcId="{E447F9DF-D041-4855-8C1D-D4075482923D}" destId="{5399D0B0-846E-4A25-A8DD-495709DDBDE4}" srcOrd="3" destOrd="0" parTransId="{05B26B32-BD73-4CEC-96AF-BCF6DA2CAE9B}" sibTransId="{025AB29B-7768-46DF-A3A0-A4B02CDAA7B7}"/>
    <dgm:cxn modelId="{10C5D640-DCF8-414B-B2CA-E8B9A9454210}" type="presOf" srcId="{E447F9DF-D041-4855-8C1D-D4075482923D}" destId="{FEE9292D-BACD-4B07-8FB7-835370076749}" srcOrd="1" destOrd="0" presId="urn:microsoft.com/office/officeart/2005/8/layout/orgChart1"/>
    <dgm:cxn modelId="{FCE4F509-60C7-4CC3-8ED0-434E0F7A8998}" type="presOf" srcId="{5399D0B0-846E-4A25-A8DD-495709DDBDE4}" destId="{1D289B07-1A78-4733-AAFA-68E29BAD1AFA}" srcOrd="1" destOrd="0" presId="urn:microsoft.com/office/officeart/2005/8/layout/orgChart1"/>
    <dgm:cxn modelId="{593072A1-6A97-4837-BA83-5CB03D6C0A27}" srcId="{E447F9DF-D041-4855-8C1D-D4075482923D}" destId="{54CE9A34-A15F-4036-A9A3-FC4D8316F1FC}" srcOrd="2" destOrd="0" parTransId="{C2658C29-4943-459B-9411-B5462C4F36C3}" sibTransId="{C77B0AEA-365E-4EF1-AA57-E6DB0E2DB444}"/>
    <dgm:cxn modelId="{F8B27181-EFFE-40B3-AD2E-FC40BB10D1E2}" srcId="{1B372D8B-FE72-4E14-8D3C-41026D127BBF}" destId="{E447F9DF-D041-4855-8C1D-D4075482923D}" srcOrd="0" destOrd="0" parTransId="{C869957A-F140-4CB2-9533-364DE12CB360}" sibTransId="{3F305D2E-642E-4473-8B62-4ED5EA1B9C21}"/>
    <dgm:cxn modelId="{585BA3D5-F44F-47B6-A80B-0FC1D5ECEBE3}" type="presOf" srcId="{54CE9A34-A15F-4036-A9A3-FC4D8316F1FC}" destId="{9135B326-5D31-4C5A-9860-F7E6BFE3D648}" srcOrd="0" destOrd="0" presId="urn:microsoft.com/office/officeart/2005/8/layout/orgChart1"/>
    <dgm:cxn modelId="{D6389046-5F7C-4C5B-83F6-29D58C9EF933}" type="presOf" srcId="{1B372D8B-FE72-4E14-8D3C-41026D127BBF}" destId="{8E95C4CB-E0F0-40DF-B58A-E2F8FC1017CE}" srcOrd="0" destOrd="0" presId="urn:microsoft.com/office/officeart/2005/8/layout/orgChart1"/>
    <dgm:cxn modelId="{824E442D-E862-4730-8165-A50FB53C91CE}" type="presOf" srcId="{02163D70-ADEC-4D86-8075-8EF3DC0F4239}" destId="{ECDD2227-5BE2-491B-9E69-E6762DC9A40B}" srcOrd="0" destOrd="0" presId="urn:microsoft.com/office/officeart/2005/8/layout/orgChart1"/>
    <dgm:cxn modelId="{2F1B411E-C013-4E5A-A63D-90B5B9E37BAF}" type="presOf" srcId="{E447F9DF-D041-4855-8C1D-D4075482923D}" destId="{88797836-F8D2-427F-8BD7-1B4DCA676323}" srcOrd="0" destOrd="0" presId="urn:microsoft.com/office/officeart/2005/8/layout/orgChart1"/>
    <dgm:cxn modelId="{A229613E-A010-4848-BD74-092AAAB3C17F}" type="presOf" srcId="{02163D70-ADEC-4D86-8075-8EF3DC0F4239}" destId="{0041D191-6803-4103-998C-8E3C21CCD2FC}" srcOrd="1" destOrd="0" presId="urn:microsoft.com/office/officeart/2005/8/layout/orgChart1"/>
    <dgm:cxn modelId="{F0FB8F46-2B8F-417D-AA6F-13242E08014C}" type="presOf" srcId="{144C09F8-96BA-447E-8507-7089AFF89E43}" destId="{7C9D2142-8186-4B37-9422-9D93A5519907}" srcOrd="0" destOrd="0" presId="urn:microsoft.com/office/officeart/2005/8/layout/orgChart1"/>
    <dgm:cxn modelId="{B138C05D-98FE-46F9-BBC2-470A8B9BDA3F}" type="presOf" srcId="{54CE9A34-A15F-4036-A9A3-FC4D8316F1FC}" destId="{732269A1-254D-4CEC-A5BC-7DFD5D26293D}" srcOrd="1" destOrd="0" presId="urn:microsoft.com/office/officeart/2005/8/layout/orgChart1"/>
    <dgm:cxn modelId="{DB1EA0E3-00FD-414E-8510-4FCC9F1F14F7}" type="presOf" srcId="{DEB42E78-F0FF-431D-AA39-EB75B0140D5E}" destId="{743B7EBD-9B33-42B5-A90B-793CE984DA90}" srcOrd="1" destOrd="0" presId="urn:microsoft.com/office/officeart/2005/8/layout/orgChart1"/>
    <dgm:cxn modelId="{C249FA7B-38B9-44E3-B2DA-F9EDD0EF5615}" type="presOf" srcId="{0FB75E2C-E32F-4126-8244-764B100E320E}" destId="{691A02C1-37AA-4693-B769-8DF3DDB79F4C}" srcOrd="0" destOrd="0" presId="urn:microsoft.com/office/officeart/2005/8/layout/orgChart1"/>
    <dgm:cxn modelId="{51668D7B-59E6-4D03-9383-6F0063596490}" type="presOf" srcId="{C4BE7FE2-C93A-4D9C-B78A-B4D083B6C35D}" destId="{15224DA6-2455-42F0-825F-E6368FDB5735}" srcOrd="0" destOrd="0" presId="urn:microsoft.com/office/officeart/2005/8/layout/orgChart1"/>
    <dgm:cxn modelId="{7CF32448-2FE9-4D48-B15F-83830A258EEF}" type="presOf" srcId="{C4BE7FE2-C93A-4D9C-B78A-B4D083B6C35D}" destId="{DCC4B2CF-40B0-4B49-9CAD-DEF724014FDF}" srcOrd="1" destOrd="0" presId="urn:microsoft.com/office/officeart/2005/8/layout/orgChart1"/>
    <dgm:cxn modelId="{271D7ADF-5A15-417A-8028-673CF1B98982}" srcId="{E447F9DF-D041-4855-8C1D-D4075482923D}" destId="{DEB42E78-F0FF-431D-AA39-EB75B0140D5E}" srcOrd="4" destOrd="0" parTransId="{8B8E0571-9A8D-4E91-8AC0-5022981CC9D7}" sibTransId="{BBAB177F-E536-401D-A747-96D7B6E06696}"/>
    <dgm:cxn modelId="{33B82722-43F4-4279-A74B-96077ACB1040}" type="presOf" srcId="{C2658C29-4943-459B-9411-B5462C4F36C3}" destId="{CA889E8D-6950-4F09-9C0B-2B186976AC97}" srcOrd="0" destOrd="0" presId="urn:microsoft.com/office/officeart/2005/8/layout/orgChart1"/>
    <dgm:cxn modelId="{703677FD-CC14-4296-85BD-820933C7729B}" type="presOf" srcId="{DEB42E78-F0FF-431D-AA39-EB75B0140D5E}" destId="{E611B403-001B-41F1-A107-37B17505FBE8}" srcOrd="0" destOrd="0" presId="urn:microsoft.com/office/officeart/2005/8/layout/orgChart1"/>
    <dgm:cxn modelId="{EE900C0D-4321-4666-9CCA-D65CE05D33C9}" type="presParOf" srcId="{8E95C4CB-E0F0-40DF-B58A-E2F8FC1017CE}" destId="{13AAA90B-3F58-45C9-9C17-EF247A290006}" srcOrd="0" destOrd="0" presId="urn:microsoft.com/office/officeart/2005/8/layout/orgChart1"/>
    <dgm:cxn modelId="{D997E2F5-2F48-4B10-BE03-18B8B0F6D8E5}" type="presParOf" srcId="{13AAA90B-3F58-45C9-9C17-EF247A290006}" destId="{556AAC70-B823-40CA-8030-70DB39297027}" srcOrd="0" destOrd="0" presId="urn:microsoft.com/office/officeart/2005/8/layout/orgChart1"/>
    <dgm:cxn modelId="{1EA99844-7CE4-4439-B1F2-5C3D6D337CE0}" type="presParOf" srcId="{556AAC70-B823-40CA-8030-70DB39297027}" destId="{88797836-F8D2-427F-8BD7-1B4DCA676323}" srcOrd="0" destOrd="0" presId="urn:microsoft.com/office/officeart/2005/8/layout/orgChart1"/>
    <dgm:cxn modelId="{D49847B0-C6F2-4AAB-83C9-233F72AF364B}" type="presParOf" srcId="{556AAC70-B823-40CA-8030-70DB39297027}" destId="{FEE9292D-BACD-4B07-8FB7-835370076749}" srcOrd="1" destOrd="0" presId="urn:microsoft.com/office/officeart/2005/8/layout/orgChart1"/>
    <dgm:cxn modelId="{3A6F2755-0909-40BF-BE6C-6255486E49A8}" type="presParOf" srcId="{13AAA90B-3F58-45C9-9C17-EF247A290006}" destId="{15235856-4312-4DE6-AC71-E38CC3DD8120}" srcOrd="1" destOrd="0" presId="urn:microsoft.com/office/officeart/2005/8/layout/orgChart1"/>
    <dgm:cxn modelId="{666C15A0-97AC-48E7-8FF6-A71EABBCBE87}" type="presParOf" srcId="{15235856-4312-4DE6-AC71-E38CC3DD8120}" destId="{691A02C1-37AA-4693-B769-8DF3DDB79F4C}" srcOrd="0" destOrd="0" presId="urn:microsoft.com/office/officeart/2005/8/layout/orgChart1"/>
    <dgm:cxn modelId="{156F73AA-B686-4519-BDFD-35D024427728}" type="presParOf" srcId="{15235856-4312-4DE6-AC71-E38CC3DD8120}" destId="{E41189C4-FCEE-4495-B750-EAFEF43D3B09}" srcOrd="1" destOrd="0" presId="urn:microsoft.com/office/officeart/2005/8/layout/orgChart1"/>
    <dgm:cxn modelId="{0949D974-5A92-4173-92FE-8475CA0D22E8}" type="presParOf" srcId="{E41189C4-FCEE-4495-B750-EAFEF43D3B09}" destId="{1CEE4332-CFBF-4734-ADBC-69B0613F6846}" srcOrd="0" destOrd="0" presId="urn:microsoft.com/office/officeart/2005/8/layout/orgChart1"/>
    <dgm:cxn modelId="{524DA373-2E53-4131-80DE-F855190D237B}" type="presParOf" srcId="{1CEE4332-CFBF-4734-ADBC-69B0613F6846}" destId="{15224DA6-2455-42F0-825F-E6368FDB5735}" srcOrd="0" destOrd="0" presId="urn:microsoft.com/office/officeart/2005/8/layout/orgChart1"/>
    <dgm:cxn modelId="{FA90FD0F-83E7-49DC-BE72-BEAD852BDD05}" type="presParOf" srcId="{1CEE4332-CFBF-4734-ADBC-69B0613F6846}" destId="{DCC4B2CF-40B0-4B49-9CAD-DEF724014FDF}" srcOrd="1" destOrd="0" presId="urn:microsoft.com/office/officeart/2005/8/layout/orgChart1"/>
    <dgm:cxn modelId="{AD827415-C6A4-4D0E-86F7-11277FD24697}" type="presParOf" srcId="{E41189C4-FCEE-4495-B750-EAFEF43D3B09}" destId="{D3BCA45F-B449-413E-BBF4-FE76A8EFC718}" srcOrd="1" destOrd="0" presId="urn:microsoft.com/office/officeart/2005/8/layout/orgChart1"/>
    <dgm:cxn modelId="{CF6FCD89-82EB-42A3-8A30-274FAB394254}" type="presParOf" srcId="{E41189C4-FCEE-4495-B750-EAFEF43D3B09}" destId="{C5803652-5E03-4137-98DB-8625C6520944}" srcOrd="2" destOrd="0" presId="urn:microsoft.com/office/officeart/2005/8/layout/orgChart1"/>
    <dgm:cxn modelId="{D2BFE989-F144-4469-8536-CCB253AE8852}" type="presParOf" srcId="{15235856-4312-4DE6-AC71-E38CC3DD8120}" destId="{7C9D2142-8186-4B37-9422-9D93A5519907}" srcOrd="2" destOrd="0" presId="urn:microsoft.com/office/officeart/2005/8/layout/orgChart1"/>
    <dgm:cxn modelId="{F64A2E8A-BBAA-453B-AFAB-461CF85DB898}" type="presParOf" srcId="{15235856-4312-4DE6-AC71-E38CC3DD8120}" destId="{0670AF44-FE43-4E0F-B7FC-E65034C0786E}" srcOrd="3" destOrd="0" presId="urn:microsoft.com/office/officeart/2005/8/layout/orgChart1"/>
    <dgm:cxn modelId="{35C946A6-8E81-4BCD-A973-63C481F8CA76}" type="presParOf" srcId="{0670AF44-FE43-4E0F-B7FC-E65034C0786E}" destId="{CD3C1165-5DE1-4B5D-AEC5-B8779BBEDD4B}" srcOrd="0" destOrd="0" presId="urn:microsoft.com/office/officeart/2005/8/layout/orgChart1"/>
    <dgm:cxn modelId="{84C8A807-8FC2-43E8-9C9B-BC655F2F9649}" type="presParOf" srcId="{CD3C1165-5DE1-4B5D-AEC5-B8779BBEDD4B}" destId="{ECDD2227-5BE2-491B-9E69-E6762DC9A40B}" srcOrd="0" destOrd="0" presId="urn:microsoft.com/office/officeart/2005/8/layout/orgChart1"/>
    <dgm:cxn modelId="{FAA2BA86-D496-4386-8C6F-72EC05C59058}" type="presParOf" srcId="{CD3C1165-5DE1-4B5D-AEC5-B8779BBEDD4B}" destId="{0041D191-6803-4103-998C-8E3C21CCD2FC}" srcOrd="1" destOrd="0" presId="urn:microsoft.com/office/officeart/2005/8/layout/orgChart1"/>
    <dgm:cxn modelId="{C8F25868-A5F9-4C4A-B0C1-CA46FE956506}" type="presParOf" srcId="{0670AF44-FE43-4E0F-B7FC-E65034C0786E}" destId="{B00B425B-114B-455B-B4DC-F749270414E3}" srcOrd="1" destOrd="0" presId="urn:microsoft.com/office/officeart/2005/8/layout/orgChart1"/>
    <dgm:cxn modelId="{E470161D-9759-42FD-B8CA-62A7E265D26D}" type="presParOf" srcId="{0670AF44-FE43-4E0F-B7FC-E65034C0786E}" destId="{9C73B161-B5FB-49CD-A22C-9D81DF2BE9A9}" srcOrd="2" destOrd="0" presId="urn:microsoft.com/office/officeart/2005/8/layout/orgChart1"/>
    <dgm:cxn modelId="{B4C8046A-B130-416E-AF3F-0B25DCA5A719}" type="presParOf" srcId="{15235856-4312-4DE6-AC71-E38CC3DD8120}" destId="{CA889E8D-6950-4F09-9C0B-2B186976AC97}" srcOrd="4" destOrd="0" presId="urn:microsoft.com/office/officeart/2005/8/layout/orgChart1"/>
    <dgm:cxn modelId="{1B5BDF0C-18AF-4A89-B5AB-B6CC90FFAA9D}" type="presParOf" srcId="{15235856-4312-4DE6-AC71-E38CC3DD8120}" destId="{127F0D29-0BD8-434C-9E67-14DEEAD631B0}" srcOrd="5" destOrd="0" presId="urn:microsoft.com/office/officeart/2005/8/layout/orgChart1"/>
    <dgm:cxn modelId="{8042BBA5-A85D-4766-8DE7-6B2C2FBBE4AF}" type="presParOf" srcId="{127F0D29-0BD8-434C-9E67-14DEEAD631B0}" destId="{35AEEAC8-980C-42CD-94DD-F536619782A1}" srcOrd="0" destOrd="0" presId="urn:microsoft.com/office/officeart/2005/8/layout/orgChart1"/>
    <dgm:cxn modelId="{B051138D-6586-4786-851C-34F6012098A8}" type="presParOf" srcId="{35AEEAC8-980C-42CD-94DD-F536619782A1}" destId="{9135B326-5D31-4C5A-9860-F7E6BFE3D648}" srcOrd="0" destOrd="0" presId="urn:microsoft.com/office/officeart/2005/8/layout/orgChart1"/>
    <dgm:cxn modelId="{708D5452-4625-43A5-B108-398C0FBEDEB6}" type="presParOf" srcId="{35AEEAC8-980C-42CD-94DD-F536619782A1}" destId="{732269A1-254D-4CEC-A5BC-7DFD5D26293D}" srcOrd="1" destOrd="0" presId="urn:microsoft.com/office/officeart/2005/8/layout/orgChart1"/>
    <dgm:cxn modelId="{199D44D3-4DC7-4EE2-BE24-408BDBB65DD9}" type="presParOf" srcId="{127F0D29-0BD8-434C-9E67-14DEEAD631B0}" destId="{9E4637F0-02D4-4683-8B80-8C81B6F814C6}" srcOrd="1" destOrd="0" presId="urn:microsoft.com/office/officeart/2005/8/layout/orgChart1"/>
    <dgm:cxn modelId="{E4FC173E-CD13-42DD-864A-0723FDC957CB}" type="presParOf" srcId="{127F0D29-0BD8-434C-9E67-14DEEAD631B0}" destId="{BEBD6A1E-F94D-49A0-8F93-88199CFB6154}" srcOrd="2" destOrd="0" presId="urn:microsoft.com/office/officeart/2005/8/layout/orgChart1"/>
    <dgm:cxn modelId="{AE122D24-C440-4CF6-A274-33A5D1B55DA5}" type="presParOf" srcId="{15235856-4312-4DE6-AC71-E38CC3DD8120}" destId="{F713F970-761E-42C8-AF24-93CB9361D0F1}" srcOrd="6" destOrd="0" presId="urn:microsoft.com/office/officeart/2005/8/layout/orgChart1"/>
    <dgm:cxn modelId="{411DFED6-D0EC-4FCC-8E63-7AF936C92C1B}" type="presParOf" srcId="{15235856-4312-4DE6-AC71-E38CC3DD8120}" destId="{F8223064-45FE-40B0-B9A9-D1D6744C05E5}" srcOrd="7" destOrd="0" presId="urn:microsoft.com/office/officeart/2005/8/layout/orgChart1"/>
    <dgm:cxn modelId="{92DC327B-ACBE-4910-BCFB-4582DA175211}" type="presParOf" srcId="{F8223064-45FE-40B0-B9A9-D1D6744C05E5}" destId="{BB1412F0-F14E-4331-921D-B9B7BF51B7EB}" srcOrd="0" destOrd="0" presId="urn:microsoft.com/office/officeart/2005/8/layout/orgChart1"/>
    <dgm:cxn modelId="{ED9FEDB3-8F76-4724-9FB4-814ABE3CE5E8}" type="presParOf" srcId="{BB1412F0-F14E-4331-921D-B9B7BF51B7EB}" destId="{5380D3FB-E10E-4316-A1BA-7BD61D0D025B}" srcOrd="0" destOrd="0" presId="urn:microsoft.com/office/officeart/2005/8/layout/orgChart1"/>
    <dgm:cxn modelId="{E42E947F-0709-4657-8601-55002BCB0BDA}" type="presParOf" srcId="{BB1412F0-F14E-4331-921D-B9B7BF51B7EB}" destId="{1D289B07-1A78-4733-AAFA-68E29BAD1AFA}" srcOrd="1" destOrd="0" presId="urn:microsoft.com/office/officeart/2005/8/layout/orgChart1"/>
    <dgm:cxn modelId="{83383E49-40CC-468C-BF0E-26B50364C391}" type="presParOf" srcId="{F8223064-45FE-40B0-B9A9-D1D6744C05E5}" destId="{C9F8D19A-56E2-4511-9D41-B13DC32C67F7}" srcOrd="1" destOrd="0" presId="urn:microsoft.com/office/officeart/2005/8/layout/orgChart1"/>
    <dgm:cxn modelId="{45B4A1B4-ED22-416C-ADF8-55BC494B5941}" type="presParOf" srcId="{F8223064-45FE-40B0-B9A9-D1D6744C05E5}" destId="{55D72A6E-F8FC-4BE7-9BD4-6F86BADD846B}" srcOrd="2" destOrd="0" presId="urn:microsoft.com/office/officeart/2005/8/layout/orgChart1"/>
    <dgm:cxn modelId="{7BE218BA-DA6D-4C2E-A6B4-5B8BD22E06BF}" type="presParOf" srcId="{15235856-4312-4DE6-AC71-E38CC3DD8120}" destId="{125F0110-D35A-4CB1-8B46-3B489D1E8A53}" srcOrd="8" destOrd="0" presId="urn:microsoft.com/office/officeart/2005/8/layout/orgChart1"/>
    <dgm:cxn modelId="{9F4A655B-E421-4E9F-8D91-5D36F3FE6E31}" type="presParOf" srcId="{15235856-4312-4DE6-AC71-E38CC3DD8120}" destId="{9DF76E5F-66FF-4D5C-B630-66C1D367B192}" srcOrd="9" destOrd="0" presId="urn:microsoft.com/office/officeart/2005/8/layout/orgChart1"/>
    <dgm:cxn modelId="{2AC06EB6-BF5C-4869-9FF9-A5B92CA9DBBC}" type="presParOf" srcId="{9DF76E5F-66FF-4D5C-B630-66C1D367B192}" destId="{75FF9397-C45B-4286-A8D3-6F5B18215371}" srcOrd="0" destOrd="0" presId="urn:microsoft.com/office/officeart/2005/8/layout/orgChart1"/>
    <dgm:cxn modelId="{7DFE5B66-B130-4AF9-B430-CC804E49B615}" type="presParOf" srcId="{75FF9397-C45B-4286-A8D3-6F5B18215371}" destId="{E611B403-001B-41F1-A107-37B17505FBE8}" srcOrd="0" destOrd="0" presId="urn:microsoft.com/office/officeart/2005/8/layout/orgChart1"/>
    <dgm:cxn modelId="{96CA4DE2-3FA0-43C4-A57E-41DFB96AED28}" type="presParOf" srcId="{75FF9397-C45B-4286-A8D3-6F5B18215371}" destId="{743B7EBD-9B33-42B5-A90B-793CE984DA90}" srcOrd="1" destOrd="0" presId="urn:microsoft.com/office/officeart/2005/8/layout/orgChart1"/>
    <dgm:cxn modelId="{D4FC0738-CAD4-4F10-A789-05C620921C65}" type="presParOf" srcId="{9DF76E5F-66FF-4D5C-B630-66C1D367B192}" destId="{1D62333E-E940-4968-BEBE-DC54EA334C6D}" srcOrd="1" destOrd="0" presId="urn:microsoft.com/office/officeart/2005/8/layout/orgChart1"/>
    <dgm:cxn modelId="{F9815783-98C3-4E01-A182-809324F649F6}" type="presParOf" srcId="{9DF76E5F-66FF-4D5C-B630-66C1D367B192}" destId="{F470E511-4FF5-4EA6-8475-BA76B5154792}" srcOrd="2" destOrd="0" presId="urn:microsoft.com/office/officeart/2005/8/layout/orgChart1"/>
    <dgm:cxn modelId="{16F86515-F342-41E0-ADFE-F2429CA1BD01}" type="presParOf" srcId="{13AAA90B-3F58-45C9-9C17-EF247A290006}" destId="{A547E27C-D35D-4D8D-BBE0-0D81095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89FA1-D374-4EAF-9C56-F22CA340E35D}" type="doc">
      <dgm:prSet loTypeId="urn:microsoft.com/office/officeart/2008/layout/VerticalCurvedList" loCatId="list" qsTypeId="urn:microsoft.com/office/officeart/2005/8/quickstyle/3d5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3FE9FFB-F991-4D39-B688-CF4362C8EE9A}">
      <dgm:prSet phldrT="[Текст]" custT="1"/>
      <dgm:spPr>
        <a:solidFill>
          <a:srgbClr val="A3FBB8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Требования к структуре программы</a:t>
          </a:r>
          <a:endParaRPr lang="ru-RU" sz="2400" dirty="0">
            <a:solidFill>
              <a:srgbClr val="C00000"/>
            </a:solidFill>
          </a:endParaRPr>
        </a:p>
      </dgm:t>
    </dgm:pt>
    <dgm:pt modelId="{8519AC4F-E049-4E21-8ACB-95B9BA569189}" type="parTrans" cxnId="{FEDE8075-DE60-40B1-85B2-8C3AE477D431}">
      <dgm:prSet/>
      <dgm:spPr/>
      <dgm:t>
        <a:bodyPr/>
        <a:lstStyle/>
        <a:p>
          <a:endParaRPr lang="ru-RU"/>
        </a:p>
      </dgm:t>
    </dgm:pt>
    <dgm:pt modelId="{AAA27D9B-3B34-459A-A10C-D57C556AEF03}" type="sibTrans" cxnId="{FEDE8075-DE60-40B1-85B2-8C3AE477D431}">
      <dgm:prSet/>
      <dgm:spPr/>
      <dgm:t>
        <a:bodyPr/>
        <a:lstStyle/>
        <a:p>
          <a:endParaRPr lang="ru-RU"/>
        </a:p>
      </dgm:t>
    </dgm:pt>
    <dgm:pt modelId="{FFF97EE5-8548-4F6D-9159-75E5E418D05A}">
      <dgm:prSet phldrT="[Текст]" custT="1"/>
      <dgm:spPr>
        <a:solidFill>
          <a:srgbClr val="A3FBB8"/>
        </a:solidFill>
      </dgm:spPr>
      <dgm:t>
        <a:bodyPr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Требования к условиям реализации программы</a:t>
          </a:r>
          <a:endParaRPr lang="ru-RU" sz="2400" dirty="0">
            <a:solidFill>
              <a:srgbClr val="C00000"/>
            </a:solidFill>
          </a:endParaRPr>
        </a:p>
      </dgm:t>
    </dgm:pt>
    <dgm:pt modelId="{7FBFC877-7A72-4EFD-9FA1-08C610A8D121}" type="parTrans" cxnId="{BD30F3D7-A159-42DF-8A8D-4CC69CA85F1F}">
      <dgm:prSet/>
      <dgm:spPr/>
      <dgm:t>
        <a:bodyPr/>
        <a:lstStyle/>
        <a:p>
          <a:endParaRPr lang="ru-RU"/>
        </a:p>
      </dgm:t>
    </dgm:pt>
    <dgm:pt modelId="{265C4BC2-554B-4234-B839-934813D11BD5}" type="sibTrans" cxnId="{BD30F3D7-A159-42DF-8A8D-4CC69CA85F1F}">
      <dgm:prSet/>
      <dgm:spPr/>
      <dgm:t>
        <a:bodyPr/>
        <a:lstStyle/>
        <a:p>
          <a:endParaRPr lang="ru-RU"/>
        </a:p>
      </dgm:t>
    </dgm:pt>
    <dgm:pt modelId="{C5A55BDB-A387-491D-9A39-EF8AD66A0D39}">
      <dgm:prSet phldrT="[Текст]" custT="1"/>
      <dgm:spPr>
        <a:solidFill>
          <a:srgbClr val="A3FBB8"/>
        </a:solidFill>
      </dgm:spPr>
      <dgm:t>
        <a:bodyPr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Требования к результатам реализации программы</a:t>
          </a:r>
          <a:endParaRPr lang="ru-RU" sz="2400" dirty="0">
            <a:solidFill>
              <a:srgbClr val="C00000"/>
            </a:solidFill>
          </a:endParaRPr>
        </a:p>
      </dgm:t>
    </dgm:pt>
    <dgm:pt modelId="{B0601E09-B980-4820-97A8-381656813DEC}" type="parTrans" cxnId="{27E185F0-EEFC-4F46-BC10-D3016DA666F5}">
      <dgm:prSet/>
      <dgm:spPr/>
      <dgm:t>
        <a:bodyPr/>
        <a:lstStyle/>
        <a:p>
          <a:endParaRPr lang="ru-RU"/>
        </a:p>
      </dgm:t>
    </dgm:pt>
    <dgm:pt modelId="{536FD125-DCEA-488D-B057-EAABC7E28D56}" type="sibTrans" cxnId="{27E185F0-EEFC-4F46-BC10-D3016DA666F5}">
      <dgm:prSet/>
      <dgm:spPr/>
      <dgm:t>
        <a:bodyPr/>
        <a:lstStyle/>
        <a:p>
          <a:endParaRPr lang="ru-RU"/>
        </a:p>
      </dgm:t>
    </dgm:pt>
    <dgm:pt modelId="{4590BF60-8FA1-4EBD-A23C-19B9C18AB38A}" type="pres">
      <dgm:prSet presAssocID="{47089FA1-D374-4EAF-9C56-F22CA340E3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BEAEE78-9455-4C11-966C-51DF3AF42D69}" type="pres">
      <dgm:prSet presAssocID="{47089FA1-D374-4EAF-9C56-F22CA340E35D}" presName="Name1" presStyleCnt="0"/>
      <dgm:spPr/>
    </dgm:pt>
    <dgm:pt modelId="{E497E2D1-465C-4CE5-A634-1FE1332BACB0}" type="pres">
      <dgm:prSet presAssocID="{47089FA1-D374-4EAF-9C56-F22CA340E35D}" presName="cycle" presStyleCnt="0"/>
      <dgm:spPr/>
    </dgm:pt>
    <dgm:pt modelId="{DD34C733-8B93-4158-B46A-95649328D553}" type="pres">
      <dgm:prSet presAssocID="{47089FA1-D374-4EAF-9C56-F22CA340E35D}" presName="srcNode" presStyleLbl="node1" presStyleIdx="0" presStyleCnt="3"/>
      <dgm:spPr/>
    </dgm:pt>
    <dgm:pt modelId="{52ACADB0-3DCE-42CC-B260-19EA1AAAC69A}" type="pres">
      <dgm:prSet presAssocID="{47089FA1-D374-4EAF-9C56-F22CA340E35D}" presName="conn" presStyleLbl="parChTrans1D2" presStyleIdx="0" presStyleCnt="1"/>
      <dgm:spPr/>
      <dgm:t>
        <a:bodyPr/>
        <a:lstStyle/>
        <a:p>
          <a:endParaRPr lang="ru-RU"/>
        </a:p>
      </dgm:t>
    </dgm:pt>
    <dgm:pt modelId="{9AD6190A-4AE5-47E3-81CB-6AD8FE333EF9}" type="pres">
      <dgm:prSet presAssocID="{47089FA1-D374-4EAF-9C56-F22CA340E35D}" presName="extraNode" presStyleLbl="node1" presStyleIdx="0" presStyleCnt="3"/>
      <dgm:spPr/>
    </dgm:pt>
    <dgm:pt modelId="{99A372CC-2715-4057-AADF-4412057DB677}" type="pres">
      <dgm:prSet presAssocID="{47089FA1-D374-4EAF-9C56-F22CA340E35D}" presName="dstNode" presStyleLbl="node1" presStyleIdx="0" presStyleCnt="3"/>
      <dgm:spPr/>
    </dgm:pt>
    <dgm:pt modelId="{D3EE445F-04D4-4D08-B592-6BA5CB156755}" type="pres">
      <dgm:prSet presAssocID="{F3FE9FFB-F991-4D39-B688-CF4362C8EE9A}" presName="text_1" presStyleLbl="node1" presStyleIdx="0" presStyleCnt="3" custScaleX="93919" custScaleY="67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FB6BD-7592-4415-B5F9-4E802A494E20}" type="pres">
      <dgm:prSet presAssocID="{F3FE9FFB-F991-4D39-B688-CF4362C8EE9A}" presName="accent_1" presStyleCnt="0"/>
      <dgm:spPr/>
    </dgm:pt>
    <dgm:pt modelId="{FE1ACADB-6B79-4CC1-BB96-8FA0C065D96A}" type="pres">
      <dgm:prSet presAssocID="{F3FE9FFB-F991-4D39-B688-CF4362C8EE9A}" presName="accentRepeatNode" presStyleLbl="solidFgAcc1" presStyleIdx="0" presStyleCnt="3" custLinFactNeighborX="-2392" custLinFactNeighborY="6640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FB0D99-7B72-4790-ABBC-4FEE6751B081}" type="pres">
      <dgm:prSet presAssocID="{FFF97EE5-8548-4F6D-9159-75E5E418D05A}" presName="text_2" presStyleLbl="node1" presStyleIdx="1" presStyleCnt="3" custScaleX="95634" custScaleY="66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251D8-C24C-42DD-BC41-C948187D0196}" type="pres">
      <dgm:prSet presAssocID="{FFF97EE5-8548-4F6D-9159-75E5E418D05A}" presName="accent_2" presStyleCnt="0"/>
      <dgm:spPr/>
    </dgm:pt>
    <dgm:pt modelId="{7483E277-EBAE-4C64-8561-5BA83301308C}" type="pres">
      <dgm:prSet presAssocID="{FFF97EE5-8548-4F6D-9159-75E5E418D05A}" presName="accentRepeatNode" presStyleLbl="solidFgAcc1" presStyleIdx="1" presStyleCnt="3" custLinFactNeighborX="-4081" custLinFactNeighborY="1681"/>
      <dgm:spPr>
        <a:solidFill>
          <a:srgbClr val="A3FBB8"/>
        </a:solidFill>
      </dgm:spPr>
      <dgm:t>
        <a:bodyPr/>
        <a:lstStyle/>
        <a:p>
          <a:endParaRPr lang="ru-RU"/>
        </a:p>
      </dgm:t>
    </dgm:pt>
    <dgm:pt modelId="{055E8F8E-69F5-447A-8A88-619A1E6B8E3E}" type="pres">
      <dgm:prSet presAssocID="{C5A55BDB-A387-491D-9A39-EF8AD66A0D39}" presName="text_3" presStyleLbl="node1" presStyleIdx="2" presStyleCnt="3" custScaleX="97779" custScaleY="72609" custLinFactNeighborX="-1930" custLinFactNeighborY="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9E4C3-DDF7-49F3-B4C5-489FDD979E02}" type="pres">
      <dgm:prSet presAssocID="{C5A55BDB-A387-491D-9A39-EF8AD66A0D39}" presName="accent_3" presStyleCnt="0"/>
      <dgm:spPr/>
    </dgm:pt>
    <dgm:pt modelId="{B3027063-C562-459F-9531-13684AB9114A}" type="pres">
      <dgm:prSet presAssocID="{C5A55BDB-A387-491D-9A39-EF8AD66A0D39}" presName="accentRepeatNode" presStyleLbl="solidFgAcc1" presStyleIdx="2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D30F3D7-A159-42DF-8A8D-4CC69CA85F1F}" srcId="{47089FA1-D374-4EAF-9C56-F22CA340E35D}" destId="{FFF97EE5-8548-4F6D-9159-75E5E418D05A}" srcOrd="1" destOrd="0" parTransId="{7FBFC877-7A72-4EFD-9FA1-08C610A8D121}" sibTransId="{265C4BC2-554B-4234-B839-934813D11BD5}"/>
    <dgm:cxn modelId="{EDD674F1-D440-4119-8EF6-724E505FD7E7}" type="presOf" srcId="{AAA27D9B-3B34-459A-A10C-D57C556AEF03}" destId="{52ACADB0-3DCE-42CC-B260-19EA1AAAC69A}" srcOrd="0" destOrd="0" presId="urn:microsoft.com/office/officeart/2008/layout/VerticalCurvedList"/>
    <dgm:cxn modelId="{27E185F0-EEFC-4F46-BC10-D3016DA666F5}" srcId="{47089FA1-D374-4EAF-9C56-F22CA340E35D}" destId="{C5A55BDB-A387-491D-9A39-EF8AD66A0D39}" srcOrd="2" destOrd="0" parTransId="{B0601E09-B980-4820-97A8-381656813DEC}" sibTransId="{536FD125-DCEA-488D-B057-EAABC7E28D56}"/>
    <dgm:cxn modelId="{FEDE8075-DE60-40B1-85B2-8C3AE477D431}" srcId="{47089FA1-D374-4EAF-9C56-F22CA340E35D}" destId="{F3FE9FFB-F991-4D39-B688-CF4362C8EE9A}" srcOrd="0" destOrd="0" parTransId="{8519AC4F-E049-4E21-8ACB-95B9BA569189}" sibTransId="{AAA27D9B-3B34-459A-A10C-D57C556AEF03}"/>
    <dgm:cxn modelId="{76DB9521-CEE6-42C4-BA99-3B5B83BE0AFC}" type="presOf" srcId="{47089FA1-D374-4EAF-9C56-F22CA340E35D}" destId="{4590BF60-8FA1-4EBD-A23C-19B9C18AB38A}" srcOrd="0" destOrd="0" presId="urn:microsoft.com/office/officeart/2008/layout/VerticalCurvedList"/>
    <dgm:cxn modelId="{573E8FE6-9CF0-4E06-A302-A34EC75D76F0}" type="presOf" srcId="{C5A55BDB-A387-491D-9A39-EF8AD66A0D39}" destId="{055E8F8E-69F5-447A-8A88-619A1E6B8E3E}" srcOrd="0" destOrd="0" presId="urn:microsoft.com/office/officeart/2008/layout/VerticalCurvedList"/>
    <dgm:cxn modelId="{8E2A71C1-5695-4BE8-A803-B11E1E67E90E}" type="presOf" srcId="{F3FE9FFB-F991-4D39-B688-CF4362C8EE9A}" destId="{D3EE445F-04D4-4D08-B592-6BA5CB156755}" srcOrd="0" destOrd="0" presId="urn:microsoft.com/office/officeart/2008/layout/VerticalCurvedList"/>
    <dgm:cxn modelId="{25CD1AFF-554D-4DDE-961F-065C78170943}" type="presOf" srcId="{FFF97EE5-8548-4F6D-9159-75E5E418D05A}" destId="{A4FB0D99-7B72-4790-ABBC-4FEE6751B081}" srcOrd="0" destOrd="0" presId="urn:microsoft.com/office/officeart/2008/layout/VerticalCurvedList"/>
    <dgm:cxn modelId="{CFC3EF03-9954-4B15-96F0-157054B056F0}" type="presParOf" srcId="{4590BF60-8FA1-4EBD-A23C-19B9C18AB38A}" destId="{2BEAEE78-9455-4C11-966C-51DF3AF42D69}" srcOrd="0" destOrd="0" presId="urn:microsoft.com/office/officeart/2008/layout/VerticalCurvedList"/>
    <dgm:cxn modelId="{F507B9D8-4314-4E27-A792-CCAFA3227E68}" type="presParOf" srcId="{2BEAEE78-9455-4C11-966C-51DF3AF42D69}" destId="{E497E2D1-465C-4CE5-A634-1FE1332BACB0}" srcOrd="0" destOrd="0" presId="urn:microsoft.com/office/officeart/2008/layout/VerticalCurvedList"/>
    <dgm:cxn modelId="{06D879BD-993E-4D1F-BBBF-714FF3EEBB27}" type="presParOf" srcId="{E497E2D1-465C-4CE5-A634-1FE1332BACB0}" destId="{DD34C733-8B93-4158-B46A-95649328D553}" srcOrd="0" destOrd="0" presId="urn:microsoft.com/office/officeart/2008/layout/VerticalCurvedList"/>
    <dgm:cxn modelId="{B03F7AE7-9C9F-400E-BFC3-BFF1D8B754B4}" type="presParOf" srcId="{E497E2D1-465C-4CE5-A634-1FE1332BACB0}" destId="{52ACADB0-3DCE-42CC-B260-19EA1AAAC69A}" srcOrd="1" destOrd="0" presId="urn:microsoft.com/office/officeart/2008/layout/VerticalCurvedList"/>
    <dgm:cxn modelId="{273E4089-1A6E-49D3-B5CF-0ED3C0BF5049}" type="presParOf" srcId="{E497E2D1-465C-4CE5-A634-1FE1332BACB0}" destId="{9AD6190A-4AE5-47E3-81CB-6AD8FE333EF9}" srcOrd="2" destOrd="0" presId="urn:microsoft.com/office/officeart/2008/layout/VerticalCurvedList"/>
    <dgm:cxn modelId="{CF175965-4B0D-4A96-926D-9A7CBE2716CF}" type="presParOf" srcId="{E497E2D1-465C-4CE5-A634-1FE1332BACB0}" destId="{99A372CC-2715-4057-AADF-4412057DB677}" srcOrd="3" destOrd="0" presId="urn:microsoft.com/office/officeart/2008/layout/VerticalCurvedList"/>
    <dgm:cxn modelId="{10056429-E2C5-49E9-ABEF-3363EDBA42F5}" type="presParOf" srcId="{2BEAEE78-9455-4C11-966C-51DF3AF42D69}" destId="{D3EE445F-04D4-4D08-B592-6BA5CB156755}" srcOrd="1" destOrd="0" presId="urn:microsoft.com/office/officeart/2008/layout/VerticalCurvedList"/>
    <dgm:cxn modelId="{A2D64EFF-B1A6-4B5F-B23F-9DD698232132}" type="presParOf" srcId="{2BEAEE78-9455-4C11-966C-51DF3AF42D69}" destId="{482FB6BD-7592-4415-B5F9-4E802A494E20}" srcOrd="2" destOrd="0" presId="urn:microsoft.com/office/officeart/2008/layout/VerticalCurvedList"/>
    <dgm:cxn modelId="{327A18AF-D597-4E9F-B212-E2CD7A1E3006}" type="presParOf" srcId="{482FB6BD-7592-4415-B5F9-4E802A494E20}" destId="{FE1ACADB-6B79-4CC1-BB96-8FA0C065D96A}" srcOrd="0" destOrd="0" presId="urn:microsoft.com/office/officeart/2008/layout/VerticalCurvedList"/>
    <dgm:cxn modelId="{F769422A-A4BF-4A93-A495-AC9C1506880A}" type="presParOf" srcId="{2BEAEE78-9455-4C11-966C-51DF3AF42D69}" destId="{A4FB0D99-7B72-4790-ABBC-4FEE6751B081}" srcOrd="3" destOrd="0" presId="urn:microsoft.com/office/officeart/2008/layout/VerticalCurvedList"/>
    <dgm:cxn modelId="{EE96D34A-8C34-4DB1-969B-ACCDDEA98DCC}" type="presParOf" srcId="{2BEAEE78-9455-4C11-966C-51DF3AF42D69}" destId="{FC8251D8-C24C-42DD-BC41-C948187D0196}" srcOrd="4" destOrd="0" presId="urn:microsoft.com/office/officeart/2008/layout/VerticalCurvedList"/>
    <dgm:cxn modelId="{70C66815-92F3-4237-B72C-1FD23522E562}" type="presParOf" srcId="{FC8251D8-C24C-42DD-BC41-C948187D0196}" destId="{7483E277-EBAE-4C64-8561-5BA83301308C}" srcOrd="0" destOrd="0" presId="urn:microsoft.com/office/officeart/2008/layout/VerticalCurvedList"/>
    <dgm:cxn modelId="{8B9B1AF4-1366-4493-B70B-056CEBC08235}" type="presParOf" srcId="{2BEAEE78-9455-4C11-966C-51DF3AF42D69}" destId="{055E8F8E-69F5-447A-8A88-619A1E6B8E3E}" srcOrd="5" destOrd="0" presId="urn:microsoft.com/office/officeart/2008/layout/VerticalCurvedList"/>
    <dgm:cxn modelId="{953C8E56-774C-499B-B880-E32E8C113F8A}" type="presParOf" srcId="{2BEAEE78-9455-4C11-966C-51DF3AF42D69}" destId="{70B9E4C3-DDF7-49F3-B4C5-489FDD979E02}" srcOrd="6" destOrd="0" presId="urn:microsoft.com/office/officeart/2008/layout/VerticalCurvedList"/>
    <dgm:cxn modelId="{72C6E411-74D7-418F-927A-A926ABDED037}" type="presParOf" srcId="{70B9E4C3-DDF7-49F3-B4C5-489FDD979E02}" destId="{B3027063-C562-459F-9531-13684AB911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10F01-5188-4F83-A717-F7374540026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7EF43-C90D-4176-B05E-91C5BFC732CD}">
      <dgm:prSet phldrT="[Текст]"/>
      <dgm:spPr>
        <a:solidFill>
          <a:srgbClr val="A3FBB8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Различные виды детской деятельности</a:t>
          </a:r>
          <a:endParaRPr lang="ru-RU" dirty="0">
            <a:solidFill>
              <a:srgbClr val="C00000"/>
            </a:solidFill>
          </a:endParaRPr>
        </a:p>
      </dgm:t>
    </dgm:pt>
    <dgm:pt modelId="{4E9F0F65-45D7-483C-B6C3-F356427AD386}" type="parTrans" cxnId="{0137EA18-3D54-45E7-AAA8-4866F2E26718}">
      <dgm:prSet/>
      <dgm:spPr/>
      <dgm:t>
        <a:bodyPr/>
        <a:lstStyle/>
        <a:p>
          <a:endParaRPr lang="ru-RU"/>
        </a:p>
      </dgm:t>
    </dgm:pt>
    <dgm:pt modelId="{EA7F4AF7-C228-4014-AF6B-FCE9E0B12B44}" type="sibTrans" cxnId="{0137EA18-3D54-45E7-AAA8-4866F2E26718}">
      <dgm:prSet/>
      <dgm:spPr/>
      <dgm:t>
        <a:bodyPr/>
        <a:lstStyle/>
        <a:p>
          <a:endParaRPr lang="ru-RU"/>
        </a:p>
      </dgm:t>
    </dgm:pt>
    <dgm:pt modelId="{FC8649BD-CDEF-4187-8A87-4AE0A177F508}">
      <dgm:prSet phldrT="[Текст]"/>
      <dgm:spPr>
        <a:solidFill>
          <a:srgbClr val="A3FBB8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Режимные моменты</a:t>
          </a:r>
          <a:endParaRPr lang="ru-RU" dirty="0">
            <a:solidFill>
              <a:srgbClr val="C00000"/>
            </a:solidFill>
          </a:endParaRPr>
        </a:p>
      </dgm:t>
    </dgm:pt>
    <dgm:pt modelId="{98B13ED1-2B2E-40BE-80C4-B933CA5AABA3}" type="parTrans" cxnId="{9E6A9F08-A724-4F49-A116-587C10079B68}">
      <dgm:prSet/>
      <dgm:spPr/>
      <dgm:t>
        <a:bodyPr/>
        <a:lstStyle/>
        <a:p>
          <a:endParaRPr lang="ru-RU"/>
        </a:p>
      </dgm:t>
    </dgm:pt>
    <dgm:pt modelId="{C131945A-54CE-4DE5-BE63-4C9837B5279F}" type="sibTrans" cxnId="{9E6A9F08-A724-4F49-A116-587C10079B68}">
      <dgm:prSet/>
      <dgm:spPr/>
      <dgm:t>
        <a:bodyPr/>
        <a:lstStyle/>
        <a:p>
          <a:endParaRPr lang="ru-RU"/>
        </a:p>
      </dgm:t>
    </dgm:pt>
    <dgm:pt modelId="{1A372D1F-0F6A-4FA6-9FBC-6B21098EEA97}">
      <dgm:prSet phldrT="[Текст]"/>
      <dgm:spPr>
        <a:solidFill>
          <a:srgbClr val="A3FBB8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Взаимодействие с родителями</a:t>
          </a:r>
          <a:endParaRPr lang="ru-RU" dirty="0">
            <a:solidFill>
              <a:srgbClr val="C00000"/>
            </a:solidFill>
          </a:endParaRPr>
        </a:p>
      </dgm:t>
    </dgm:pt>
    <dgm:pt modelId="{61CCC847-39B5-4F47-9D4B-E199DBE81447}" type="parTrans" cxnId="{27FC3EE4-77A4-4F53-97AF-BD95122EFCDF}">
      <dgm:prSet/>
      <dgm:spPr/>
      <dgm:t>
        <a:bodyPr/>
        <a:lstStyle/>
        <a:p>
          <a:endParaRPr lang="ru-RU"/>
        </a:p>
      </dgm:t>
    </dgm:pt>
    <dgm:pt modelId="{30E93809-E272-488B-8324-7D56A52567E0}" type="sibTrans" cxnId="{27FC3EE4-77A4-4F53-97AF-BD95122EFCDF}">
      <dgm:prSet/>
      <dgm:spPr/>
      <dgm:t>
        <a:bodyPr/>
        <a:lstStyle/>
        <a:p>
          <a:endParaRPr lang="ru-RU"/>
        </a:p>
      </dgm:t>
    </dgm:pt>
    <dgm:pt modelId="{3F63AB4A-E41B-4170-9A14-6024077C505D}">
      <dgm:prSet phldrT="[Текст]"/>
      <dgm:spPr>
        <a:solidFill>
          <a:srgbClr val="A3FBB8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Самостоятельная деятельность</a:t>
          </a:r>
          <a:endParaRPr lang="ru-RU" dirty="0">
            <a:solidFill>
              <a:srgbClr val="C00000"/>
            </a:solidFill>
          </a:endParaRPr>
        </a:p>
      </dgm:t>
    </dgm:pt>
    <dgm:pt modelId="{D0D89621-1B5B-48E3-8836-A7107C27BDAF}" type="parTrans" cxnId="{31A5836C-F60C-4FBE-B536-F55F0920DB2A}">
      <dgm:prSet/>
      <dgm:spPr/>
      <dgm:t>
        <a:bodyPr/>
        <a:lstStyle/>
        <a:p>
          <a:endParaRPr lang="ru-RU"/>
        </a:p>
      </dgm:t>
    </dgm:pt>
    <dgm:pt modelId="{DF37A29A-5BDC-4F06-9A43-D045549C8394}" type="sibTrans" cxnId="{31A5836C-F60C-4FBE-B536-F55F0920DB2A}">
      <dgm:prSet/>
      <dgm:spPr/>
      <dgm:t>
        <a:bodyPr/>
        <a:lstStyle/>
        <a:p>
          <a:endParaRPr lang="ru-RU"/>
        </a:p>
      </dgm:t>
    </dgm:pt>
    <dgm:pt modelId="{B6261549-E3AA-44A4-B904-B98F9FD5D010}">
      <dgm:prSet phldrT="[Текст]"/>
      <dgm:spPr>
        <a:solidFill>
          <a:srgbClr val="A3FBB8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Физкультурно-оздоровительное развитие</a:t>
          </a:r>
        </a:p>
        <a:p>
          <a:r>
            <a:rPr lang="ru-RU" dirty="0" smtClean="0">
              <a:solidFill>
                <a:srgbClr val="C00000"/>
              </a:solidFill>
            </a:rPr>
            <a:t>Художественно-эстетическое развитие</a:t>
          </a:r>
          <a:endParaRPr lang="ru-RU" dirty="0">
            <a:solidFill>
              <a:srgbClr val="C00000"/>
            </a:solidFill>
          </a:endParaRPr>
        </a:p>
      </dgm:t>
    </dgm:pt>
    <dgm:pt modelId="{14713D11-B763-4044-9E8C-4B94A92BE8E8}" type="parTrans" cxnId="{BC62EBED-0B9F-448D-B530-90424F469036}">
      <dgm:prSet/>
      <dgm:spPr/>
      <dgm:t>
        <a:bodyPr/>
        <a:lstStyle/>
        <a:p>
          <a:endParaRPr lang="ru-RU"/>
        </a:p>
      </dgm:t>
    </dgm:pt>
    <dgm:pt modelId="{DB003443-A263-4FC6-9288-599940F9A115}" type="sibTrans" cxnId="{BC62EBED-0B9F-448D-B530-90424F469036}">
      <dgm:prSet/>
      <dgm:spPr/>
      <dgm:t>
        <a:bodyPr/>
        <a:lstStyle/>
        <a:p>
          <a:endParaRPr lang="ru-RU"/>
        </a:p>
      </dgm:t>
    </dgm:pt>
    <dgm:pt modelId="{11093412-28AF-408A-8A83-9E42D667BFC7}" type="pres">
      <dgm:prSet presAssocID="{F9710F01-5188-4F83-A717-F7374540026A}" presName="diagram" presStyleCnt="0">
        <dgm:presLayoutVars>
          <dgm:dir/>
          <dgm:resizeHandles val="exact"/>
        </dgm:presLayoutVars>
      </dgm:prSet>
      <dgm:spPr/>
    </dgm:pt>
    <dgm:pt modelId="{AC4143E6-9E83-40DD-9ABE-D5CA7F31DFCD}" type="pres">
      <dgm:prSet presAssocID="{B597EF43-C90D-4176-B05E-91C5BFC732CD}" presName="node" presStyleLbl="node1" presStyleIdx="0" presStyleCnt="5">
        <dgm:presLayoutVars>
          <dgm:bulletEnabled val="1"/>
        </dgm:presLayoutVars>
      </dgm:prSet>
      <dgm:spPr/>
    </dgm:pt>
    <dgm:pt modelId="{E8EA5C42-8459-44A4-88CF-B7CBBAB94018}" type="pres">
      <dgm:prSet presAssocID="{EA7F4AF7-C228-4014-AF6B-FCE9E0B12B44}" presName="sibTrans" presStyleCnt="0"/>
      <dgm:spPr/>
    </dgm:pt>
    <dgm:pt modelId="{CEA1BA5B-709A-4614-8F5F-B1C809A6E6AB}" type="pres">
      <dgm:prSet presAssocID="{FC8649BD-CDEF-4187-8A87-4AE0A177F508}" presName="node" presStyleLbl="node1" presStyleIdx="1" presStyleCnt="5">
        <dgm:presLayoutVars>
          <dgm:bulletEnabled val="1"/>
        </dgm:presLayoutVars>
      </dgm:prSet>
      <dgm:spPr/>
    </dgm:pt>
    <dgm:pt modelId="{0813A770-59F4-4006-84D1-C10A59729538}" type="pres">
      <dgm:prSet presAssocID="{C131945A-54CE-4DE5-BE63-4C9837B5279F}" presName="sibTrans" presStyleCnt="0"/>
      <dgm:spPr/>
    </dgm:pt>
    <dgm:pt modelId="{81E29124-6574-44EB-A8B0-0F64321D82B4}" type="pres">
      <dgm:prSet presAssocID="{1A372D1F-0F6A-4FA6-9FBC-6B21098EEA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6843-5EFB-47F2-9FAD-70A377B4C062}" type="pres">
      <dgm:prSet presAssocID="{30E93809-E272-488B-8324-7D56A52567E0}" presName="sibTrans" presStyleCnt="0"/>
      <dgm:spPr/>
    </dgm:pt>
    <dgm:pt modelId="{049B621D-9325-46DE-852F-638F2E2C779C}" type="pres">
      <dgm:prSet presAssocID="{3F63AB4A-E41B-4170-9A14-6024077C505D}" presName="node" presStyleLbl="node1" presStyleIdx="3" presStyleCnt="5">
        <dgm:presLayoutVars>
          <dgm:bulletEnabled val="1"/>
        </dgm:presLayoutVars>
      </dgm:prSet>
      <dgm:spPr/>
    </dgm:pt>
    <dgm:pt modelId="{985F61FB-DC7A-4B3F-B105-DED0B06124D9}" type="pres">
      <dgm:prSet presAssocID="{DF37A29A-5BDC-4F06-9A43-D045549C8394}" presName="sibTrans" presStyleCnt="0"/>
      <dgm:spPr/>
    </dgm:pt>
    <dgm:pt modelId="{6E9CD811-B123-4DBE-9783-F8FA6700737E}" type="pres">
      <dgm:prSet presAssocID="{B6261549-E3AA-44A4-B904-B98F9FD5D0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858EF-C5CF-4E57-99A8-6C262C58AD20}" type="presOf" srcId="{1A372D1F-0F6A-4FA6-9FBC-6B21098EEA97}" destId="{81E29124-6574-44EB-A8B0-0F64321D82B4}" srcOrd="0" destOrd="0" presId="urn:microsoft.com/office/officeart/2005/8/layout/default"/>
    <dgm:cxn modelId="{9E6A9F08-A724-4F49-A116-587C10079B68}" srcId="{F9710F01-5188-4F83-A717-F7374540026A}" destId="{FC8649BD-CDEF-4187-8A87-4AE0A177F508}" srcOrd="1" destOrd="0" parTransId="{98B13ED1-2B2E-40BE-80C4-B933CA5AABA3}" sibTransId="{C131945A-54CE-4DE5-BE63-4C9837B5279F}"/>
    <dgm:cxn modelId="{8CDC84AE-592D-46C6-957C-169395AD7979}" type="presOf" srcId="{B597EF43-C90D-4176-B05E-91C5BFC732CD}" destId="{AC4143E6-9E83-40DD-9ABE-D5CA7F31DFCD}" srcOrd="0" destOrd="0" presId="urn:microsoft.com/office/officeart/2005/8/layout/default"/>
    <dgm:cxn modelId="{866EFBF8-26A1-48E2-A872-2D1FF72E4D94}" type="presOf" srcId="{F9710F01-5188-4F83-A717-F7374540026A}" destId="{11093412-28AF-408A-8A83-9E42D667BFC7}" srcOrd="0" destOrd="0" presId="urn:microsoft.com/office/officeart/2005/8/layout/default"/>
    <dgm:cxn modelId="{27FC3EE4-77A4-4F53-97AF-BD95122EFCDF}" srcId="{F9710F01-5188-4F83-A717-F7374540026A}" destId="{1A372D1F-0F6A-4FA6-9FBC-6B21098EEA97}" srcOrd="2" destOrd="0" parTransId="{61CCC847-39B5-4F47-9D4B-E199DBE81447}" sibTransId="{30E93809-E272-488B-8324-7D56A52567E0}"/>
    <dgm:cxn modelId="{0137EA18-3D54-45E7-AAA8-4866F2E26718}" srcId="{F9710F01-5188-4F83-A717-F7374540026A}" destId="{B597EF43-C90D-4176-B05E-91C5BFC732CD}" srcOrd="0" destOrd="0" parTransId="{4E9F0F65-45D7-483C-B6C3-F356427AD386}" sibTransId="{EA7F4AF7-C228-4014-AF6B-FCE9E0B12B44}"/>
    <dgm:cxn modelId="{31A5836C-F60C-4FBE-B536-F55F0920DB2A}" srcId="{F9710F01-5188-4F83-A717-F7374540026A}" destId="{3F63AB4A-E41B-4170-9A14-6024077C505D}" srcOrd="3" destOrd="0" parTransId="{D0D89621-1B5B-48E3-8836-A7107C27BDAF}" sibTransId="{DF37A29A-5BDC-4F06-9A43-D045549C8394}"/>
    <dgm:cxn modelId="{9C78B8AF-419A-4478-BE07-5DDF075A261A}" type="presOf" srcId="{3F63AB4A-E41B-4170-9A14-6024077C505D}" destId="{049B621D-9325-46DE-852F-638F2E2C779C}" srcOrd="0" destOrd="0" presId="urn:microsoft.com/office/officeart/2005/8/layout/default"/>
    <dgm:cxn modelId="{BC62EBED-0B9F-448D-B530-90424F469036}" srcId="{F9710F01-5188-4F83-A717-F7374540026A}" destId="{B6261549-E3AA-44A4-B904-B98F9FD5D010}" srcOrd="4" destOrd="0" parTransId="{14713D11-B763-4044-9E8C-4B94A92BE8E8}" sibTransId="{DB003443-A263-4FC6-9288-599940F9A115}"/>
    <dgm:cxn modelId="{CEE91EFC-D593-45BC-A798-446A24E7AF61}" type="presOf" srcId="{FC8649BD-CDEF-4187-8A87-4AE0A177F508}" destId="{CEA1BA5B-709A-4614-8F5F-B1C809A6E6AB}" srcOrd="0" destOrd="0" presId="urn:microsoft.com/office/officeart/2005/8/layout/default"/>
    <dgm:cxn modelId="{83CDBF2F-F069-468A-B22B-F1C472712D95}" type="presOf" srcId="{B6261549-E3AA-44A4-B904-B98F9FD5D010}" destId="{6E9CD811-B123-4DBE-9783-F8FA6700737E}" srcOrd="0" destOrd="0" presId="urn:microsoft.com/office/officeart/2005/8/layout/default"/>
    <dgm:cxn modelId="{A5047272-405B-49BF-8B4E-BDCBE787BF9F}" type="presParOf" srcId="{11093412-28AF-408A-8A83-9E42D667BFC7}" destId="{AC4143E6-9E83-40DD-9ABE-D5CA7F31DFCD}" srcOrd="0" destOrd="0" presId="urn:microsoft.com/office/officeart/2005/8/layout/default"/>
    <dgm:cxn modelId="{44E7127B-65BF-424E-8BC6-C4A4EBD8987C}" type="presParOf" srcId="{11093412-28AF-408A-8A83-9E42D667BFC7}" destId="{E8EA5C42-8459-44A4-88CF-B7CBBAB94018}" srcOrd="1" destOrd="0" presId="urn:microsoft.com/office/officeart/2005/8/layout/default"/>
    <dgm:cxn modelId="{B4D323CD-6D54-42F2-8BAF-D0EAA48AD11C}" type="presParOf" srcId="{11093412-28AF-408A-8A83-9E42D667BFC7}" destId="{CEA1BA5B-709A-4614-8F5F-B1C809A6E6AB}" srcOrd="2" destOrd="0" presId="urn:microsoft.com/office/officeart/2005/8/layout/default"/>
    <dgm:cxn modelId="{540D3AC0-BEEC-4E37-8635-F33DA3CCF7AC}" type="presParOf" srcId="{11093412-28AF-408A-8A83-9E42D667BFC7}" destId="{0813A770-59F4-4006-84D1-C10A59729538}" srcOrd="3" destOrd="0" presId="urn:microsoft.com/office/officeart/2005/8/layout/default"/>
    <dgm:cxn modelId="{8C1F0C27-0FFE-4D70-B33B-B3E2A381A5CA}" type="presParOf" srcId="{11093412-28AF-408A-8A83-9E42D667BFC7}" destId="{81E29124-6574-44EB-A8B0-0F64321D82B4}" srcOrd="4" destOrd="0" presId="urn:microsoft.com/office/officeart/2005/8/layout/default"/>
    <dgm:cxn modelId="{B3E40F97-CEFF-4F99-8FA8-EACFE4D9B661}" type="presParOf" srcId="{11093412-28AF-408A-8A83-9E42D667BFC7}" destId="{A4BC6843-5EFB-47F2-9FAD-70A377B4C062}" srcOrd="5" destOrd="0" presId="urn:microsoft.com/office/officeart/2005/8/layout/default"/>
    <dgm:cxn modelId="{6D0D2DAC-0EE7-4578-9B66-A1867A0516D7}" type="presParOf" srcId="{11093412-28AF-408A-8A83-9E42D667BFC7}" destId="{049B621D-9325-46DE-852F-638F2E2C779C}" srcOrd="6" destOrd="0" presId="urn:microsoft.com/office/officeart/2005/8/layout/default"/>
    <dgm:cxn modelId="{0F7BB60E-6483-445A-809C-C77F221779FB}" type="presParOf" srcId="{11093412-28AF-408A-8A83-9E42D667BFC7}" destId="{985F61FB-DC7A-4B3F-B105-DED0B06124D9}" srcOrd="7" destOrd="0" presId="urn:microsoft.com/office/officeart/2005/8/layout/default"/>
    <dgm:cxn modelId="{99583CB3-1418-4FF1-8ECB-B39377AEBF34}" type="presParOf" srcId="{11093412-28AF-408A-8A83-9E42D667BFC7}" destId="{6E9CD811-B123-4DBE-9783-F8FA6700737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F0110-D35A-4CB1-8B46-3B489D1E8A53}">
      <dsp:nvSpPr>
        <dsp:cNvPr id="0" name=""/>
        <dsp:cNvSpPr/>
      </dsp:nvSpPr>
      <dsp:spPr>
        <a:xfrm>
          <a:off x="4116845" y="1544912"/>
          <a:ext cx="3353150" cy="820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579"/>
              </a:lnTo>
              <a:lnTo>
                <a:pt x="3353150" y="686579"/>
              </a:lnTo>
              <a:lnTo>
                <a:pt x="3353150" y="820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3F970-761E-42C8-AF24-93CB9361D0F1}">
      <dsp:nvSpPr>
        <dsp:cNvPr id="0" name=""/>
        <dsp:cNvSpPr/>
      </dsp:nvSpPr>
      <dsp:spPr>
        <a:xfrm>
          <a:off x="4116845" y="1544912"/>
          <a:ext cx="1754528" cy="80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143"/>
              </a:lnTo>
              <a:lnTo>
                <a:pt x="1754528" y="671143"/>
              </a:lnTo>
              <a:lnTo>
                <a:pt x="1754528" y="805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89E8D-6950-4F09-9C0B-2B186976AC97}">
      <dsp:nvSpPr>
        <dsp:cNvPr id="0" name=""/>
        <dsp:cNvSpPr/>
      </dsp:nvSpPr>
      <dsp:spPr>
        <a:xfrm>
          <a:off x="4116845" y="1544912"/>
          <a:ext cx="125871" cy="83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746"/>
              </a:lnTo>
              <a:lnTo>
                <a:pt x="125871" y="699746"/>
              </a:lnTo>
              <a:lnTo>
                <a:pt x="125871" y="833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D2142-8186-4B37-9422-9D93A5519907}">
      <dsp:nvSpPr>
        <dsp:cNvPr id="0" name=""/>
        <dsp:cNvSpPr/>
      </dsp:nvSpPr>
      <dsp:spPr>
        <a:xfrm>
          <a:off x="2631477" y="1544912"/>
          <a:ext cx="1485368" cy="833972"/>
        </a:xfrm>
        <a:custGeom>
          <a:avLst/>
          <a:gdLst/>
          <a:ahLst/>
          <a:cxnLst/>
          <a:rect l="0" t="0" r="0" b="0"/>
          <a:pathLst>
            <a:path>
              <a:moveTo>
                <a:pt x="1485368" y="0"/>
              </a:moveTo>
              <a:lnTo>
                <a:pt x="1485368" y="699746"/>
              </a:lnTo>
              <a:lnTo>
                <a:pt x="0" y="699746"/>
              </a:lnTo>
              <a:lnTo>
                <a:pt x="0" y="833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A02C1-37AA-4693-B769-8DF3DDB79F4C}">
      <dsp:nvSpPr>
        <dsp:cNvPr id="0" name=""/>
        <dsp:cNvSpPr/>
      </dsp:nvSpPr>
      <dsp:spPr>
        <a:xfrm>
          <a:off x="943070" y="1544912"/>
          <a:ext cx="3173775" cy="833972"/>
        </a:xfrm>
        <a:custGeom>
          <a:avLst/>
          <a:gdLst/>
          <a:ahLst/>
          <a:cxnLst/>
          <a:rect l="0" t="0" r="0" b="0"/>
          <a:pathLst>
            <a:path>
              <a:moveTo>
                <a:pt x="3173775" y="0"/>
              </a:moveTo>
              <a:lnTo>
                <a:pt x="3173775" y="699746"/>
              </a:lnTo>
              <a:lnTo>
                <a:pt x="0" y="699746"/>
              </a:lnTo>
              <a:lnTo>
                <a:pt x="0" y="833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97836-F8D2-427F-8BD7-1B4DCA676323}">
      <dsp:nvSpPr>
        <dsp:cNvPr id="0" name=""/>
        <dsp:cNvSpPr/>
      </dsp:nvSpPr>
      <dsp:spPr>
        <a:xfrm>
          <a:off x="4091" y="0"/>
          <a:ext cx="8225508" cy="1544912"/>
        </a:xfrm>
        <a:prstGeom prst="rect">
          <a:avLst/>
        </a:prstGeom>
        <a:solidFill>
          <a:srgbClr val="A3FBB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 </a:t>
          </a:r>
          <a:r>
            <a:rPr lang="ru-RU" sz="1600" b="1" i="0" kern="1200" dirty="0" smtClean="0">
              <a:solidFill>
                <a:srgbClr val="C00000"/>
              </a:solidFill>
            </a:rPr>
            <a:t>Содержание Программы  обеспечивает развитие личности, мотивации и способностей детей в различных видах деятельности и охватывает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C00000"/>
              </a:solidFill>
            </a:rPr>
            <a:t> следующие образовательные области: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4091" y="0"/>
        <a:ext cx="8225508" cy="1544912"/>
      </dsp:txXfrm>
    </dsp:sp>
    <dsp:sp modelId="{15224DA6-2455-42F0-825F-E6368FDB5735}">
      <dsp:nvSpPr>
        <dsp:cNvPr id="0" name=""/>
        <dsp:cNvSpPr/>
      </dsp:nvSpPr>
      <dsp:spPr>
        <a:xfrm>
          <a:off x="220233" y="2378885"/>
          <a:ext cx="1445675" cy="1581556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Социально-коммуникативное развитие</a:t>
          </a:r>
          <a:endParaRPr lang="ru-RU" sz="1600" kern="1200" dirty="0"/>
        </a:p>
      </dsp:txBody>
      <dsp:txXfrm>
        <a:off x="220233" y="2378885"/>
        <a:ext cx="1445675" cy="1581556"/>
      </dsp:txXfrm>
    </dsp:sp>
    <dsp:sp modelId="{ECDD2227-5BE2-491B-9E69-E6762DC9A40B}">
      <dsp:nvSpPr>
        <dsp:cNvPr id="0" name=""/>
        <dsp:cNvSpPr/>
      </dsp:nvSpPr>
      <dsp:spPr>
        <a:xfrm>
          <a:off x="1934360" y="2378885"/>
          <a:ext cx="1394234" cy="1581556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Познавательное развитие</a:t>
          </a:r>
          <a:endParaRPr lang="ru-RU" sz="1600" kern="1200" dirty="0"/>
        </a:p>
      </dsp:txBody>
      <dsp:txXfrm>
        <a:off x="1934360" y="2378885"/>
        <a:ext cx="1394234" cy="1581556"/>
      </dsp:txXfrm>
    </dsp:sp>
    <dsp:sp modelId="{9135B326-5D31-4C5A-9860-F7E6BFE3D648}">
      <dsp:nvSpPr>
        <dsp:cNvPr id="0" name=""/>
        <dsp:cNvSpPr/>
      </dsp:nvSpPr>
      <dsp:spPr>
        <a:xfrm>
          <a:off x="3597046" y="2378885"/>
          <a:ext cx="1291341" cy="1581556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Речевое развитие</a:t>
          </a:r>
          <a:endParaRPr lang="ru-RU" sz="1600" kern="1200" dirty="0"/>
        </a:p>
      </dsp:txBody>
      <dsp:txXfrm>
        <a:off x="3597046" y="2378885"/>
        <a:ext cx="1291341" cy="1581556"/>
      </dsp:txXfrm>
    </dsp:sp>
    <dsp:sp modelId="{5380D3FB-E10E-4316-A1BA-7BD61D0D025B}">
      <dsp:nvSpPr>
        <dsp:cNvPr id="0" name=""/>
        <dsp:cNvSpPr/>
      </dsp:nvSpPr>
      <dsp:spPr>
        <a:xfrm>
          <a:off x="5184579" y="2350282"/>
          <a:ext cx="1373589" cy="1573030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Физическое развитие</a:t>
          </a:r>
          <a:endParaRPr lang="ru-RU" sz="1600" kern="1200" dirty="0"/>
        </a:p>
      </dsp:txBody>
      <dsp:txXfrm>
        <a:off x="5184579" y="2350282"/>
        <a:ext cx="1373589" cy="1573030"/>
      </dsp:txXfrm>
    </dsp:sp>
    <dsp:sp modelId="{E611B403-001B-41F1-A107-37B17505FBE8}">
      <dsp:nvSpPr>
        <dsp:cNvPr id="0" name=""/>
        <dsp:cNvSpPr/>
      </dsp:nvSpPr>
      <dsp:spPr>
        <a:xfrm>
          <a:off x="6864753" y="2365718"/>
          <a:ext cx="1210486" cy="1581556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Художественно-эстетическое развитие</a:t>
          </a:r>
          <a:endParaRPr lang="ru-RU" sz="1600" kern="1200" dirty="0"/>
        </a:p>
      </dsp:txBody>
      <dsp:txXfrm>
        <a:off x="6864753" y="2365718"/>
        <a:ext cx="1210486" cy="1581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CADB0-3DCE-42CC-B260-19EA1AAAC69A}">
      <dsp:nvSpPr>
        <dsp:cNvPr id="0" name=""/>
        <dsp:cNvSpPr/>
      </dsp:nvSpPr>
      <dsp:spPr>
        <a:xfrm>
          <a:off x="-5902255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E445F-04D4-4D08-B592-6BA5CB156755}">
      <dsp:nvSpPr>
        <dsp:cNvPr id="0" name=""/>
        <dsp:cNvSpPr/>
      </dsp:nvSpPr>
      <dsp:spPr>
        <a:xfrm>
          <a:off x="996848" y="697631"/>
          <a:ext cx="6975608" cy="707857"/>
        </a:xfrm>
        <a:prstGeom prst="rect">
          <a:avLst/>
        </a:prstGeom>
        <a:solidFill>
          <a:srgbClr val="A3FBB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Требования к структуре программы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996848" y="697631"/>
        <a:ext cx="6975608" cy="707857"/>
      </dsp:txXfrm>
    </dsp:sp>
    <dsp:sp modelId="{FE1ACADB-6B79-4CC1-BB96-8FA0C065D96A}">
      <dsp:nvSpPr>
        <dsp:cNvPr id="0" name=""/>
        <dsp:cNvSpPr/>
      </dsp:nvSpPr>
      <dsp:spPr>
        <a:xfrm>
          <a:off x="82355" y="481614"/>
          <a:ext cx="1314450" cy="1314450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FB0D99-7B72-4790-ABBC-4FEE6751B081}">
      <dsp:nvSpPr>
        <dsp:cNvPr id="0" name=""/>
        <dsp:cNvSpPr/>
      </dsp:nvSpPr>
      <dsp:spPr>
        <a:xfrm>
          <a:off x="1307057" y="2281811"/>
          <a:ext cx="6737432" cy="694176"/>
        </a:xfrm>
        <a:prstGeom prst="rect">
          <a:avLst/>
        </a:prstGeom>
        <a:solidFill>
          <a:srgbClr val="A3FBB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Требования к условиям реализации программы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1307057" y="2281811"/>
        <a:ext cx="6737432" cy="694176"/>
      </dsp:txXfrm>
    </dsp:sp>
    <dsp:sp modelId="{7483E277-EBAE-4C64-8561-5BA83301308C}">
      <dsp:nvSpPr>
        <dsp:cNvPr id="0" name=""/>
        <dsp:cNvSpPr/>
      </dsp:nvSpPr>
      <dsp:spPr>
        <a:xfrm>
          <a:off x="442396" y="1993770"/>
          <a:ext cx="1314450" cy="1314450"/>
        </a:xfrm>
        <a:prstGeom prst="ellipse">
          <a:avLst/>
        </a:prstGeom>
        <a:solidFill>
          <a:srgbClr val="A3FBB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5E8F8E-69F5-447A-8A88-619A1E6B8E3E}">
      <dsp:nvSpPr>
        <dsp:cNvPr id="0" name=""/>
        <dsp:cNvSpPr/>
      </dsp:nvSpPr>
      <dsp:spPr>
        <a:xfrm>
          <a:off x="710156" y="3865981"/>
          <a:ext cx="7262300" cy="763527"/>
        </a:xfrm>
        <a:prstGeom prst="rect">
          <a:avLst/>
        </a:prstGeom>
        <a:solidFill>
          <a:srgbClr val="A3FBB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Требования к результатам реализации программы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710156" y="3865981"/>
        <a:ext cx="7262300" cy="763527"/>
      </dsp:txXfrm>
    </dsp:sp>
    <dsp:sp modelId="{B3027063-C562-459F-9531-13684AB9114A}">
      <dsp:nvSpPr>
        <dsp:cNvPr id="0" name=""/>
        <dsp:cNvSpPr/>
      </dsp:nvSpPr>
      <dsp:spPr>
        <a:xfrm>
          <a:off x="113797" y="3549015"/>
          <a:ext cx="1314450" cy="1314450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143E6-9E83-40DD-9ABE-D5CA7F31DFCD}">
      <dsp:nvSpPr>
        <dsp:cNvPr id="0" name=""/>
        <dsp:cNvSpPr/>
      </dsp:nvSpPr>
      <dsp:spPr>
        <a:xfrm>
          <a:off x="0" y="400843"/>
          <a:ext cx="2571749" cy="1543050"/>
        </a:xfrm>
        <a:prstGeom prst="rect">
          <a:avLst/>
        </a:prstGeom>
        <a:solidFill>
          <a:srgbClr val="A3F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Различные виды детской деятельности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0" y="400843"/>
        <a:ext cx="2571749" cy="1543050"/>
      </dsp:txXfrm>
    </dsp:sp>
    <dsp:sp modelId="{CEA1BA5B-709A-4614-8F5F-B1C809A6E6AB}">
      <dsp:nvSpPr>
        <dsp:cNvPr id="0" name=""/>
        <dsp:cNvSpPr/>
      </dsp:nvSpPr>
      <dsp:spPr>
        <a:xfrm>
          <a:off x="2828925" y="400843"/>
          <a:ext cx="2571749" cy="1543050"/>
        </a:xfrm>
        <a:prstGeom prst="rect">
          <a:avLst/>
        </a:prstGeom>
        <a:solidFill>
          <a:srgbClr val="A3F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Режимные моменты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2828925" y="400843"/>
        <a:ext cx="2571749" cy="1543050"/>
      </dsp:txXfrm>
    </dsp:sp>
    <dsp:sp modelId="{81E29124-6574-44EB-A8B0-0F64321D82B4}">
      <dsp:nvSpPr>
        <dsp:cNvPr id="0" name=""/>
        <dsp:cNvSpPr/>
      </dsp:nvSpPr>
      <dsp:spPr>
        <a:xfrm>
          <a:off x="5657849" y="400843"/>
          <a:ext cx="2571749" cy="1543050"/>
        </a:xfrm>
        <a:prstGeom prst="rect">
          <a:avLst/>
        </a:prstGeom>
        <a:solidFill>
          <a:srgbClr val="A3F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Взаимодействие с родителями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5657849" y="400843"/>
        <a:ext cx="2571749" cy="1543050"/>
      </dsp:txXfrm>
    </dsp:sp>
    <dsp:sp modelId="{049B621D-9325-46DE-852F-638F2E2C779C}">
      <dsp:nvSpPr>
        <dsp:cNvPr id="0" name=""/>
        <dsp:cNvSpPr/>
      </dsp:nvSpPr>
      <dsp:spPr>
        <a:xfrm>
          <a:off x="1414462" y="2201069"/>
          <a:ext cx="2571749" cy="1543050"/>
        </a:xfrm>
        <a:prstGeom prst="rect">
          <a:avLst/>
        </a:prstGeom>
        <a:solidFill>
          <a:srgbClr val="A3F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Самостоятельная деятельность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414462" y="2201069"/>
        <a:ext cx="2571749" cy="1543050"/>
      </dsp:txXfrm>
    </dsp:sp>
    <dsp:sp modelId="{6E9CD811-B123-4DBE-9783-F8FA6700737E}">
      <dsp:nvSpPr>
        <dsp:cNvPr id="0" name=""/>
        <dsp:cNvSpPr/>
      </dsp:nvSpPr>
      <dsp:spPr>
        <a:xfrm>
          <a:off x="4243387" y="2201069"/>
          <a:ext cx="2571749" cy="1543050"/>
        </a:xfrm>
        <a:prstGeom prst="rect">
          <a:avLst/>
        </a:prstGeom>
        <a:solidFill>
          <a:srgbClr val="A3FB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Физкультурно-оздоровительное развитие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Художественно-эстетическое развитие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4243387" y="22010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DE9C-43BC-47CB-A0DA-436C8DF4F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D27B-CD0B-41AA-85C0-2727EA6CF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5CC7-3AC4-40D3-A205-A587D15F7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396F-B8DA-4086-AC2C-EE1690ECF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A2EC-3FF9-4A09-AB89-C861FC398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7AD55-CBB2-441A-851D-D4D726760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EFD4-1998-4436-89A1-D6C4FE9E2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CB1C-A6CC-4462-BB19-B70BC24B9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68386-20AE-43AB-A25B-B67929F09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96D5-5420-45BF-AD0F-624DC3A63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7C661-0EC0-4D8E-A131-30E7E90B3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3B65-69DE-4A4C-87BB-34F037345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FCC99"/>
            </a:gs>
            <a:gs pos="50000">
              <a:schemeClr val="accent1"/>
            </a:gs>
            <a:gs pos="100000">
              <a:srgbClr val="FFCC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F1291B-093B-403E-A835-BEF1D2EB1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357167"/>
            <a:ext cx="6579044" cy="983602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 образовательное учреждение-</a:t>
            </a:r>
            <a:br>
              <a:rPr lang="ru-RU" altLang="ru-RU" sz="2000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детский сад  №1 «Родничок»  г. Кедрового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2060848"/>
            <a:ext cx="6400800" cy="3786214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</a:rPr>
              <a:t>Краткая презентация основной образовательной программы МБДОУ</a:t>
            </a:r>
          </a:p>
          <a:p>
            <a:pPr eaLnBrk="1" hangingPunct="1"/>
            <a: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с учетом внедрения ФГОС ДО 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</a:rPr>
              <a:t>ЗАДАЧИ РЕАЛИЗАЦИИ ПРОГРАММЫ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охрана и укрепление физического и психического здоровья детей, в том числе их эмоционального благополучия</a:t>
            </a:r>
            <a:r>
              <a:rPr lang="ru-RU" sz="1400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400" dirty="0">
                <a:solidFill>
                  <a:srgbClr val="002060"/>
                </a:solidFill>
              </a:rPr>
              <a:t>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400" dirty="0">
                <a:solidFill>
                  <a:srgbClr val="002060"/>
                </a:solidFill>
              </a:rPr>
              <a:t>преемственности основных образовательных программ дошкольного и начального общего образования;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создание </a:t>
            </a:r>
            <a:r>
              <a:rPr lang="ru-RU" sz="1400" dirty="0">
                <a:solidFill>
                  <a:srgbClr val="002060"/>
                </a:solidFill>
              </a:rPr>
              <a:t>благоприятных условий 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объединение </a:t>
            </a:r>
            <a:r>
              <a:rPr lang="ru-RU" sz="1400" dirty="0">
                <a:solidFill>
                  <a:srgbClr val="002060"/>
                </a:solidFill>
              </a:rPr>
              <a:t>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400" dirty="0">
                <a:solidFill>
                  <a:srgbClr val="002060"/>
                </a:solidFill>
              </a:rPr>
              <a:t>общей культуры личности воспитанников,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400" dirty="0">
                <a:solidFill>
                  <a:srgbClr val="002060"/>
                </a:solidFill>
              </a:rPr>
              <a:t>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воспитанников;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400" dirty="0">
                <a:solidFill>
                  <a:srgbClr val="002060"/>
                </a:solidFill>
              </a:rPr>
              <a:t>социокультурной среды, соответствующей возрастным, индивидуальным, психологическим и физиологическим особенностям детей;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400" dirty="0">
                <a:solidFill>
                  <a:srgbClr val="002060"/>
                </a:solidFill>
              </a:rPr>
              <a:t>психолого-педагогической поддержки семьи и повышения компетентности родителей в вопросах развития и образования, охраны и укрепления здоровья детей;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определение </a:t>
            </a:r>
            <a:r>
              <a:rPr lang="ru-RU" sz="1400" dirty="0">
                <a:solidFill>
                  <a:srgbClr val="002060"/>
                </a:solidFill>
              </a:rPr>
              <a:t>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</p:spTree>
    <p:extLst>
      <p:ext uri="{BB962C8B-B14F-4D97-AF65-F5344CB8AC3E}">
        <p14:creationId xmlns:p14="http://schemas.microsoft.com/office/powerpoint/2010/main" val="134640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15962"/>
          </a:xfrm>
        </p:spPr>
        <p:txBody>
          <a:bodyPr/>
          <a:lstStyle/>
          <a:p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СОДЕРЖАНИЕ УКАЗАННЫХ ОБРАЗОВАТЕЛЬНЫХ ОБЛАСТЕЙ ЗАВИСИТ ОТ ВОЗРАСТНЫХ И ИНДИВИДУАЛЬНЫХ ОСОБЕННОСТЕЙ ДЕТЕЙ, ОПРЕДЕЛЯЕТСЯ ЦЕЛЯМИ И ЗАДАЧАМИ ПРОГРАММЫ И РЕАЛИЗУЕТСЯ В РАЗЛИЧНЫХ ВИДАХ ДЕЯТЕЛЬНОСТИ (ОБЩЕНИИ, ИГРЕ, ПОЗНАВАТЕЛЬНО-ИССЛЕДОВАТЕЛЬСКОЙ ДЕЯТЕЛЬНОСТИ)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33183"/>
              </p:ext>
            </p:extLst>
          </p:nvPr>
        </p:nvGraphicFramePr>
        <p:xfrm>
          <a:off x="4572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62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442" y="-99392"/>
            <a:ext cx="8305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6872" y="311490"/>
            <a:ext cx="469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УСЛОВИЯ РЕАЛИЗАЦИИ ПРОГРАММЫ: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031032"/>
            <a:ext cx="2412366" cy="3024336"/>
          </a:xfrm>
          <a:prstGeom prst="roundRect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Материально-технические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 </a:t>
            </a:r>
            <a:r>
              <a:rPr lang="ru-RU" sz="1200" dirty="0">
                <a:solidFill>
                  <a:srgbClr val="7030A0"/>
                </a:solidFill>
              </a:rPr>
              <a:t>с</a:t>
            </a:r>
            <a:r>
              <a:rPr lang="ru-RU" sz="1200" dirty="0" smtClean="0">
                <a:solidFill>
                  <a:srgbClr val="7030A0"/>
                </a:solidFill>
              </a:rPr>
              <a:t>оответствуют </a:t>
            </a:r>
            <a:r>
              <a:rPr lang="ru-RU" sz="1200" dirty="0">
                <a:solidFill>
                  <a:srgbClr val="7030A0"/>
                </a:solidFill>
              </a:rPr>
              <a:t>санитарным нормам, правилам пожарной безопасности, возрастным и индивидуальным особенностям </a:t>
            </a:r>
            <a:r>
              <a:rPr lang="ru-RU" sz="1200" dirty="0" smtClean="0">
                <a:solidFill>
                  <a:srgbClr val="7030A0"/>
                </a:solidFill>
              </a:rPr>
              <a:t>детей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каждая </a:t>
            </a:r>
            <a:r>
              <a:rPr lang="ru-RU" sz="1200" dirty="0">
                <a:solidFill>
                  <a:srgbClr val="7030A0"/>
                </a:solidFill>
              </a:rPr>
              <a:t>группа имеет пространственную среду, оборудование, учебные комплекты в соответствии с возрастом детей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9118" y="846004"/>
            <a:ext cx="3450448" cy="3694112"/>
          </a:xfrm>
          <a:prstGeom prst="roundRect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Психолого – педагогические</a:t>
            </a:r>
            <a:r>
              <a:rPr lang="ru-RU" sz="1200" dirty="0" smtClean="0">
                <a:solidFill>
                  <a:srgbClr val="7030A0"/>
                </a:solidFill>
              </a:rPr>
              <a:t>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Уважение </a:t>
            </a:r>
            <a:r>
              <a:rPr lang="ru-RU" sz="1200" dirty="0">
                <a:solidFill>
                  <a:srgbClr val="7030A0"/>
                </a:solidFill>
              </a:rPr>
              <a:t>к человеческому достоинству детей, формирование и поддержка их положительной </a:t>
            </a:r>
            <a:r>
              <a:rPr lang="ru-RU" sz="1200" dirty="0" smtClean="0">
                <a:solidFill>
                  <a:srgbClr val="7030A0"/>
                </a:solidFill>
              </a:rPr>
              <a:t>самооценки;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1200" dirty="0">
                <a:solidFill>
                  <a:srgbClr val="7030A0"/>
                </a:solidFill>
              </a:rPr>
              <a:t>форм и методов работы, соответствующих возрасту, </a:t>
            </a:r>
            <a:r>
              <a:rPr lang="ru-RU" sz="1200" dirty="0" smtClean="0">
                <a:solidFill>
                  <a:srgbClr val="7030A0"/>
                </a:solidFill>
              </a:rPr>
              <a:t>индивидуальным </a:t>
            </a:r>
            <a:r>
              <a:rPr lang="ru-RU" sz="1200" dirty="0" smtClean="0">
                <a:solidFill>
                  <a:srgbClr val="7030A0"/>
                </a:solidFill>
              </a:rPr>
              <a:t>особенностям</a:t>
            </a:r>
            <a:r>
              <a:rPr lang="ru-RU" sz="1200" dirty="0" smtClean="0">
                <a:solidFill>
                  <a:srgbClr val="7030A0"/>
                </a:solidFill>
              </a:rPr>
              <a:t>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 Построение </a:t>
            </a:r>
            <a:r>
              <a:rPr lang="ru-RU" sz="1200" dirty="0">
                <a:solidFill>
                  <a:srgbClr val="7030A0"/>
                </a:solidFill>
              </a:rPr>
              <a:t>образовательной деятельности на основе взаимодействия взрослых с </a:t>
            </a:r>
            <a:r>
              <a:rPr lang="ru-RU" sz="1200" dirty="0" smtClean="0">
                <a:solidFill>
                  <a:srgbClr val="7030A0"/>
                </a:solidFill>
              </a:rPr>
              <a:t>детьми;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Поддержка </a:t>
            </a:r>
            <a:r>
              <a:rPr lang="ru-RU" sz="1200" dirty="0">
                <a:solidFill>
                  <a:srgbClr val="7030A0"/>
                </a:solidFill>
              </a:rPr>
              <a:t>доброжелательного отношения детей к друг </a:t>
            </a:r>
            <a:r>
              <a:rPr lang="ru-RU" sz="1200" dirty="0" smtClean="0">
                <a:solidFill>
                  <a:srgbClr val="7030A0"/>
                </a:solidFill>
              </a:rPr>
              <a:t>другу;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Возможность </a:t>
            </a:r>
            <a:r>
              <a:rPr lang="ru-RU" sz="1200" dirty="0">
                <a:solidFill>
                  <a:srgbClr val="7030A0"/>
                </a:solidFill>
              </a:rPr>
              <a:t>выбора детьми видов деятельности, </a:t>
            </a:r>
            <a:r>
              <a:rPr lang="ru-RU" sz="1200" dirty="0" smtClean="0">
                <a:solidFill>
                  <a:srgbClr val="7030A0"/>
                </a:solidFill>
              </a:rPr>
              <a:t>общения;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Защита </a:t>
            </a:r>
            <a:r>
              <a:rPr lang="ru-RU" sz="1200" dirty="0">
                <a:solidFill>
                  <a:srgbClr val="7030A0"/>
                </a:solidFill>
              </a:rPr>
              <a:t>детей от всех форм физического и психического </a:t>
            </a:r>
            <a:r>
              <a:rPr lang="ru-RU" sz="1200" dirty="0" smtClean="0">
                <a:solidFill>
                  <a:srgbClr val="7030A0"/>
                </a:solidFill>
              </a:rPr>
              <a:t>насилия</a:t>
            </a:r>
            <a:r>
              <a:rPr lang="ru-RU" sz="1200" dirty="0" smtClean="0">
                <a:solidFill>
                  <a:srgbClr val="7030A0"/>
                </a:solidFill>
              </a:rPr>
              <a:t>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Поддержка </a:t>
            </a:r>
            <a:r>
              <a:rPr lang="ru-RU" sz="1200" dirty="0">
                <a:solidFill>
                  <a:srgbClr val="7030A0"/>
                </a:solidFill>
              </a:rPr>
              <a:t>родителей в воспитании детей, вовлечение семей в образовательную </a:t>
            </a:r>
            <a:r>
              <a:rPr lang="ru-RU" sz="1200" dirty="0" smtClean="0">
                <a:solidFill>
                  <a:srgbClr val="7030A0"/>
                </a:solidFill>
              </a:rPr>
              <a:t>деятельность.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09534" y="1031032"/>
            <a:ext cx="2254953" cy="3024336"/>
          </a:xfrm>
          <a:prstGeom prst="roundRect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Финансовые </a:t>
            </a:r>
            <a:r>
              <a:rPr lang="ru-RU" sz="1200" dirty="0">
                <a:solidFill>
                  <a:srgbClr val="7030A0"/>
                </a:solidFill>
              </a:rPr>
              <a:t>Обеспечивают возможность выполнения требований Стандарта  Гарантия бесплатного дошкольного образования за счет средств бюджетов бюджетной системы РФ в муниципальных организациях осуществляется на основе нормативов, определяемых органами государственной </a:t>
            </a:r>
            <a:r>
              <a:rPr lang="ru-RU" sz="1200" dirty="0" smtClean="0">
                <a:solidFill>
                  <a:srgbClr val="7030A0"/>
                </a:solidFill>
              </a:rPr>
              <a:t>власти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4293096"/>
            <a:ext cx="2664296" cy="2448272"/>
          </a:xfrm>
          <a:prstGeom prst="roundRect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Кадровые:</a:t>
            </a:r>
            <a:r>
              <a:rPr lang="ru-RU" sz="1200" dirty="0">
                <a:solidFill>
                  <a:srgbClr val="7030A0"/>
                </a:solidFill>
              </a:rPr>
              <a:t> </a:t>
            </a:r>
            <a:endParaRPr lang="ru-RU" sz="1200" dirty="0" smtClean="0">
              <a:solidFill>
                <a:srgbClr val="7030A0"/>
              </a:solidFill>
            </a:endParaRP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в </a:t>
            </a:r>
            <a:r>
              <a:rPr lang="ru-RU" sz="1200" dirty="0">
                <a:solidFill>
                  <a:srgbClr val="7030A0"/>
                </a:solidFill>
              </a:rPr>
              <a:t>МБДОУ работают: </a:t>
            </a:r>
            <a:r>
              <a:rPr lang="ru-RU" sz="1200" dirty="0" smtClean="0">
                <a:solidFill>
                  <a:srgbClr val="7030A0"/>
                </a:solidFill>
              </a:rPr>
              <a:t>педагоги </a:t>
            </a:r>
            <a:r>
              <a:rPr lang="ru-RU" sz="1200" dirty="0">
                <a:solidFill>
                  <a:srgbClr val="7030A0"/>
                </a:solidFill>
              </a:rPr>
              <a:t>первой квалификационной </a:t>
            </a:r>
            <a:r>
              <a:rPr lang="ru-RU" sz="1200" dirty="0" smtClean="0">
                <a:solidFill>
                  <a:srgbClr val="7030A0"/>
                </a:solidFill>
              </a:rPr>
              <a:t>категории- 38%, </a:t>
            </a:r>
            <a:r>
              <a:rPr lang="ru-RU" sz="1200" dirty="0">
                <a:solidFill>
                  <a:srgbClr val="7030A0"/>
                </a:solidFill>
              </a:rPr>
              <a:t>высшей </a:t>
            </a:r>
            <a:r>
              <a:rPr lang="ru-RU" sz="1200" dirty="0" smtClean="0">
                <a:solidFill>
                  <a:srgbClr val="7030A0"/>
                </a:solidFill>
              </a:rPr>
              <a:t>категории- 31%.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 </a:t>
            </a:r>
            <a:r>
              <a:rPr lang="ru-RU" sz="1200" dirty="0">
                <a:solidFill>
                  <a:srgbClr val="7030A0"/>
                </a:solidFill>
              </a:rPr>
              <a:t>Наличие специалистов: </a:t>
            </a:r>
            <a:endParaRPr lang="ru-RU" sz="1200" dirty="0" smtClean="0">
              <a:solidFill>
                <a:srgbClr val="7030A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инструктор </a:t>
            </a:r>
            <a:r>
              <a:rPr lang="ru-RU" sz="1200" dirty="0">
                <a:solidFill>
                  <a:srgbClr val="7030A0"/>
                </a:solidFill>
              </a:rPr>
              <a:t>по физическому </a:t>
            </a:r>
            <a:r>
              <a:rPr lang="ru-RU" sz="1200" dirty="0" smtClean="0">
                <a:solidFill>
                  <a:srgbClr val="7030A0"/>
                </a:solidFill>
              </a:rPr>
              <a:t>воспитанию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музыкальный </a:t>
            </a:r>
            <a:r>
              <a:rPr lang="ru-RU" sz="1200" dirty="0">
                <a:solidFill>
                  <a:srgbClr val="7030A0"/>
                </a:solidFill>
              </a:rPr>
              <a:t>руководитель </a:t>
            </a:r>
            <a:endParaRPr lang="ru-RU" sz="1200" dirty="0" smtClean="0">
              <a:solidFill>
                <a:srgbClr val="7030A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 учитель-логопед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428" y="4176464"/>
            <a:ext cx="2808312" cy="2564904"/>
          </a:xfrm>
          <a:prstGeom prst="roundRect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Развивающая предметно-пространственная среда</a:t>
            </a:r>
            <a:r>
              <a:rPr lang="ru-RU" sz="1200" b="1" dirty="0" smtClean="0">
                <a:solidFill>
                  <a:srgbClr val="C00000"/>
                </a:solidFill>
              </a:rPr>
              <a:t>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Обеспечивает </a:t>
            </a:r>
            <a:r>
              <a:rPr lang="ru-RU" sz="1200" dirty="0">
                <a:solidFill>
                  <a:srgbClr val="7030A0"/>
                </a:solidFill>
              </a:rPr>
              <a:t>возможность общения и совместной деятельности детей и взрослых, двигательной активности, возможности для </a:t>
            </a:r>
            <a:r>
              <a:rPr lang="ru-RU" sz="1200" dirty="0" smtClean="0">
                <a:solidFill>
                  <a:srgbClr val="7030A0"/>
                </a:solidFill>
              </a:rPr>
              <a:t>уединения; </a:t>
            </a:r>
            <a:endParaRPr lang="ru-RU" sz="1200" dirty="0">
              <a:solidFill>
                <a:srgbClr val="7030A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Соответствует </a:t>
            </a:r>
            <a:r>
              <a:rPr lang="ru-RU" sz="1200" dirty="0">
                <a:solidFill>
                  <a:srgbClr val="7030A0"/>
                </a:solidFill>
              </a:rPr>
              <a:t>возрастным возможностям </a:t>
            </a:r>
            <a:r>
              <a:rPr lang="ru-RU" sz="1200" dirty="0" smtClean="0">
                <a:solidFill>
                  <a:srgbClr val="7030A0"/>
                </a:solidFill>
              </a:rPr>
              <a:t>детей</a:t>
            </a:r>
            <a:r>
              <a:rPr lang="ru-RU" sz="1200" dirty="0" smtClean="0">
                <a:solidFill>
                  <a:srgbClr val="7030A0"/>
                </a:solidFill>
              </a:rPr>
              <a:t>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 Предполагает </a:t>
            </a:r>
            <a:r>
              <a:rPr lang="ru-RU" sz="1200" dirty="0">
                <a:solidFill>
                  <a:srgbClr val="7030A0"/>
                </a:solidFill>
              </a:rPr>
              <a:t>возможность изменений от образовательной </a:t>
            </a:r>
            <a:r>
              <a:rPr lang="ru-RU" sz="1200" dirty="0" smtClean="0">
                <a:solidFill>
                  <a:srgbClr val="7030A0"/>
                </a:solidFill>
              </a:rPr>
              <a:t>ситуации;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7030A0"/>
                </a:solidFill>
              </a:rPr>
              <a:t>Доступность</a:t>
            </a:r>
            <a:r>
              <a:rPr lang="ru-RU" sz="1200" dirty="0">
                <a:solidFill>
                  <a:srgbClr val="7030A0"/>
                </a:solidFill>
              </a:rPr>
              <a:t>, безопасность </a:t>
            </a:r>
          </a:p>
        </p:txBody>
      </p:sp>
    </p:spTree>
    <p:extLst>
      <p:ext uri="{BB962C8B-B14F-4D97-AF65-F5344CB8AC3E}">
        <p14:creationId xmlns:p14="http://schemas.microsoft.com/office/powerpoint/2010/main" val="16914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ЦЕЛЕВЫЕ ОРИЕНТИРЫ НА ЭТАПЕ ЗАВЕРШЕНИЯ ДОШКОЛЬНОГО ОБРАЗОВАНИЯ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Модель </a:t>
            </a:r>
            <a:r>
              <a:rPr lang="ru-RU" b="1" dirty="0">
                <a:solidFill>
                  <a:srgbClr val="7030A0"/>
                </a:solidFill>
              </a:rPr>
              <a:t>выпускника </a:t>
            </a:r>
            <a:r>
              <a:rPr lang="ru-RU" b="1" dirty="0" smtClean="0">
                <a:solidFill>
                  <a:srgbClr val="7030A0"/>
                </a:solidFill>
              </a:rPr>
              <a:t>ДОУ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Владеет </a:t>
            </a:r>
            <a:r>
              <a:rPr lang="ru-RU" dirty="0">
                <a:solidFill>
                  <a:srgbClr val="002060"/>
                </a:solidFill>
              </a:rPr>
              <a:t>основными культурными способами </a:t>
            </a:r>
            <a:r>
              <a:rPr lang="ru-RU" dirty="0" smtClean="0">
                <a:solidFill>
                  <a:srgbClr val="002060"/>
                </a:solidFill>
              </a:rPr>
              <a:t>деятельности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Проявляет </a:t>
            </a:r>
            <a:r>
              <a:rPr lang="ru-RU" dirty="0">
                <a:solidFill>
                  <a:srgbClr val="002060"/>
                </a:solidFill>
              </a:rPr>
              <a:t>инициативу и самостоятельность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Положительно </a:t>
            </a:r>
            <a:r>
              <a:rPr lang="ru-RU" dirty="0">
                <a:solidFill>
                  <a:srgbClr val="002060"/>
                </a:solidFill>
              </a:rPr>
              <a:t>относится к миру, к людям, , самому себе, участвует в совместных играх, способен договариваться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Адекватно </a:t>
            </a:r>
            <a:r>
              <a:rPr lang="ru-RU" dirty="0">
                <a:solidFill>
                  <a:srgbClr val="002060"/>
                </a:solidFill>
              </a:rPr>
              <a:t>проявляет свои чувства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Владеет </a:t>
            </a:r>
            <a:r>
              <a:rPr lang="ru-RU" dirty="0">
                <a:solidFill>
                  <a:srgbClr val="002060"/>
                </a:solidFill>
              </a:rPr>
              <a:t>разными формами и видами игр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Хорошо </a:t>
            </a:r>
            <a:r>
              <a:rPr lang="ru-RU" dirty="0">
                <a:solidFill>
                  <a:srgbClr val="002060"/>
                </a:solidFill>
              </a:rPr>
              <a:t>владеет устной речью, может выражать свои мысли и желания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Способен </a:t>
            </a:r>
            <a:r>
              <a:rPr lang="ru-RU" dirty="0">
                <a:solidFill>
                  <a:srgbClr val="002060"/>
                </a:solidFill>
              </a:rPr>
              <a:t>к волевым усилиям , может следовать социальным нормам поведения в различных видах деятельности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Соблюдает </a:t>
            </a:r>
            <a:r>
              <a:rPr lang="ru-RU" dirty="0">
                <a:solidFill>
                  <a:srgbClr val="002060"/>
                </a:solidFill>
              </a:rPr>
              <a:t>правила безопасного поведения и личной гигиены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Проявляет </a:t>
            </a:r>
            <a:r>
              <a:rPr lang="ru-RU" dirty="0">
                <a:solidFill>
                  <a:srgbClr val="002060"/>
                </a:solidFill>
              </a:rPr>
              <a:t>любознательность, интересуется причинно-следственными связями, склонен наблюдать , экспериментировать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Обладает </a:t>
            </a:r>
            <a:r>
              <a:rPr lang="ru-RU" dirty="0">
                <a:solidFill>
                  <a:srgbClr val="002060"/>
                </a:solidFill>
              </a:rPr>
              <a:t>начальными знаниями о себе, природном и социальном мире, в котором </a:t>
            </a:r>
            <a:r>
              <a:rPr lang="ru-RU" dirty="0" smtClean="0">
                <a:solidFill>
                  <a:srgbClr val="002060"/>
                </a:solidFill>
              </a:rPr>
              <a:t>живет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0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600" cy="1524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Обязательная часть программы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Условия реализации Программы должны обеспечивать полноценное развитие личности во всех основных образовательных областях 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383848"/>
              </p:ext>
            </p:extLst>
          </p:nvPr>
        </p:nvGraphicFramePr>
        <p:xfrm>
          <a:off x="457200" y="19812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75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Примерное комплексно-тематическое планирование для детей  младшего дошкольного возраста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84202"/>
              </p:ext>
            </p:extLst>
          </p:nvPr>
        </p:nvGraphicFramePr>
        <p:xfrm>
          <a:off x="179512" y="1268760"/>
          <a:ext cx="8686799" cy="5226094"/>
        </p:xfrm>
        <a:graphic>
          <a:graphicData uri="http://schemas.openxmlformats.org/drawingml/2006/table">
            <a:tbl>
              <a:tblPr firstRow="1" firstCol="1" bandRow="1"/>
              <a:tblGrid>
                <a:gridCol w="937844"/>
                <a:gridCol w="1477832"/>
                <a:gridCol w="1690735"/>
                <a:gridCol w="1618776"/>
                <a:gridCol w="1506378"/>
                <a:gridCol w="1455234"/>
              </a:tblGrid>
              <a:tr h="373197">
                <a:tc>
                  <a:txBody>
                    <a:bodyPr/>
                    <a:lstStyle/>
                    <a:p>
                      <a:pPr marL="354965" indent="-3549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1 неделя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неделя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неделя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неделя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неделя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5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"Мой детский сад"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 Моя группа"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"Моя группа"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"Игрушки"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4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«Осень»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"Домашние животные"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"Дикие животные"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«Овощи»</a:t>
                      </a: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"Праздник осени"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4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«Фрукты.»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«Кто в домике живет»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«Одежда и обувь»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«Транспорт»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4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«Зима»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«Мебель»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«Сказки»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«Новый год»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9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«Зимние забавы»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«Домашние животные и их детеныши»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«Дикие животные и их детеныши»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1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«Посуда»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«Продукты»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«Профессии»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«Дом и предметы быта»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4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«Мама»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«Комнатные растения»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«Растения»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«Сказки»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«Весна»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4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«Здоровье»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«Рыбы»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«Деревья»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Птицы»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«Насекомые»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«Весенняя одежда»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«Транспорт»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«Лето»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47" marR="60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78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63000" cy="936104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Примерное комплексно-тематическое планирование для детей старшего дошкольного возраста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63524"/>
              </p:ext>
            </p:extLst>
          </p:nvPr>
        </p:nvGraphicFramePr>
        <p:xfrm>
          <a:off x="395536" y="1196752"/>
          <a:ext cx="8305801" cy="5107290"/>
        </p:xfrm>
        <a:graphic>
          <a:graphicData uri="http://schemas.openxmlformats.org/drawingml/2006/table">
            <a:tbl>
              <a:tblPr firstRow="1" firstCol="1" bandRow="1"/>
              <a:tblGrid>
                <a:gridCol w="896710"/>
                <a:gridCol w="1413016"/>
                <a:gridCol w="1616581"/>
                <a:gridCol w="1547777"/>
                <a:gridCol w="1440309"/>
                <a:gridCol w="1391408"/>
              </a:tblGrid>
              <a:tr h="286871">
                <a:tc>
                  <a:txBody>
                    <a:bodyPr/>
                    <a:lstStyle/>
                    <a:p>
                      <a:pPr marL="354965" indent="-3549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1 неделя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неделя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неделя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неделя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неделя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7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День знаний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«Что нам 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подарило лето»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«Лесные и садовые ягоды»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«Правила дорожного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движения» «Спички - не игрушка, огонь не забава»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«Будь осторожен с незнакомыми людьми»   «Мир, дружба      доброта»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«Осень - чудная пора»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Дары природы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«Грибы»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Дары осени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«Овощи – фрукты»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«Хлеб, хлебные изделия»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«Моя страна»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(герб, флаг, гимн)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«Мой город»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«Знакомство с произведениями живописи» (В.Васнецов, И. Шишкин, И. Левитан)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Животные осенью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«Дикие и домашние 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животные»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«Животные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Севера и жарких стран»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«Моя семья»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матери»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«Зимние забавы» «Зима, снег, вода»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Народно-прикладное творчество «Дымковская роспись»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«Волшебные сказки»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«Волшебные сказки»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«Волшебный Новый год»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4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Выходные,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каникулы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«Зимующие птицы», «Перелетные птицы»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Безопасность зимой «Сезонная одежда, обувь»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Народно-прикладное творчество «Посуда»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«Хохломская роспись»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«Транспорт»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«Профессии»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«Защитники Отечества»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Народно-прикладное творчество «Городецкие узоры»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«Весна, мамин день»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«Комнатные растения», «Живые семена»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«Книжкина неделя»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Путешествие по бумажной стране.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театра»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«Здоровье»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«Космос»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«Животный мир рек, озер, морей, подводный мир»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Экология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земли»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Детский сад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«Игрушки»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7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Победы» 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«Насекомые» 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«Первоцветы»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 свидания детский сад»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07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Региональный компонент образовательной программы ДОУ по социально-коммуникативному развитию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воспитанников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значимость регионального компонента в дошкольном образовании несомненна. Любовь к Родине начинается с родного края и играет важную роль в воспитании подрастающего поколения. Дети – наше будущее. Очень важно своевременно привить им правильное видение мира, научить их любить свою малую Родину.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Содержание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компонента дошкольного образования призвано способствовать формированию у дошкольников духовно-нравственных ориентаций, развитию их творческого потенциала, толерантности в условиях многонациональной среды.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работы по реализации регионального компонента определены в МБДОУ детский сад № 1 г. Кедрового в части, формируемой участниками образовательного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обеспечивают его реализацию в процессе знакомства дошкольников с историей, культурой, природой и знаменитыми людьми города Кедрового.</a:t>
            </a:r>
          </a:p>
          <a:p>
            <a:pPr indent="0" algn="just">
              <a:buNone/>
            </a:pPr>
            <a:r>
              <a:rPr lang="ru-RU" sz="1400" kern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Вариативность </a:t>
            </a:r>
            <a:r>
              <a:rPr lang="ru-RU" sz="1400" kern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дошкольного образования в каждом ДОУ    индивидуальна и определяется ООП учреждения.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достижению целевых ориентиров, определённых в ФГОС ДО, каждое ДОУ идёт своим путём и выбирает для себя наиболее эффективные формы и методы работы.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Большое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место в приобщении дошкольников к культуре родного края занимают народные праздники и традиции, которые изучаются во время подготовки к календарно-обрядовым праздникам: Рождество, Новый год, Масленица, День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птиц и др. Приобщаем детей к русской праздничной культуре. Отмечаем государственные праздники (День России, 8 Марта, День защитника Отечества, День города, День Земли, День Победы и др.)</a:t>
            </a:r>
            <a:endParaRPr lang="ru-RU" sz="1400" dirty="0" smtClean="0">
              <a:solidFill>
                <a:srgbClr val="002060"/>
              </a:solidFill>
            </a:endParaRPr>
          </a:p>
          <a:p>
            <a:pPr indent="269875" algn="just"/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4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7211144" cy="5060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Творческой группой ДОУ разработано комплексно-тематическое планирование, которое включает в себя 5 блоков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0"/>
              </a:spcAft>
              <a:buSzPts val="110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ГОРОД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ДОСТОПРИМЕЧАТЕЛЬНОСТИ. ИСТО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SzPts val="110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ПРИРОДА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РОДНОГО ГОРОДА</a:t>
            </a:r>
          </a:p>
          <a:p>
            <a:pPr marL="0" lvl="0" indent="0" algn="ctr">
              <a:spcAft>
                <a:spcPts val="0"/>
              </a:spcAft>
              <a:buSzPts val="110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МИР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ПРОФЕССИЙ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0"/>
              </a:spcAft>
              <a:buSzPts val="110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ОТДЫХ, СПОРТ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ЗНАМЕНИТЫЕ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ЛЮДИ ГОРОДА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Коррекционно-развивающее обучение и воспитание в МБДОУ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77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оказание помощи детям, имеющим нарушения устной речи (общее недоразвитие речи, фонетико-фонематическое недоразвитие речи, недостатки произнесения отдельных звуков.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</a:t>
            </a:r>
          </a:p>
          <a:p>
            <a:pPr marL="0" indent="0" algn="just">
              <a:spcAft>
                <a:spcPts val="0"/>
              </a:spcAft>
              <a:buNone/>
              <a:tabLst>
                <a:tab pos="77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в данном разделе строится с учетом: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Программы по логопедической работе с детьми, в условиях разновозрастной группы (5-7 лет) Составитель: учитель-логопед Кузнецова Жанна Андреевна;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Программы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инклюзивного образования детей дошкольного возраста с ограниченными возможностями  здоровья в условиях дошкольного образовательного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учреждения.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особые образовательные потребности детей с ограниченными возможностями здоровья, обусловленными недостатками в их физическом и/или речевом и /или психическом развитии;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индивидуальную ориентированную психолого-медико-педагогическую помощь детям с ограниченными возможностями здоровья с учётом особенностей психофизического развития и индивидуальных возможностей детей (в соответствии с рекомендациями ПМПК);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нарушения речи;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предупреждение, и преодоление трудностей в освоении образовательных программ по дошкольному воспитанию;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логопедических знаний среди педагогов, родителей (законных представителей), воспитанников.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2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19675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ОСНОВНАЯ ОБРАЗОВАТЕЛЬНАЯ ПРОГРАММА-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это нормативно-управленческий документ дошкольного учреждения, характеризующий специфику содержания образования, особенности организации воспитательно-образовательного процесса, характер оказываемых образовательных услуг.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93495"/>
            <a:ext cx="151216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Условия эффективности коррекционной работы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проведения;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материала в порядке нарастающей сложности;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Подчинённость заданий выбранной цели;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и вариативность различных методов и приёмов;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психолого-медико-педагогического консилиума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целью обеспечения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-коррекционного, психолого-медико-педагогического сопровождения воспитанников с ограниченными возможностями здоровья.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21088"/>
            <a:ext cx="3672408" cy="25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1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Особенности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организации развивающей предметной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среды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4525963"/>
          </a:xfrm>
        </p:spPr>
        <p:txBody>
          <a:bodyPr/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образовательной предметно-пространственной среды в возрастных группах дошкольной образовательной организации строится исходя из положений, определяющих всестороннее развитие ребенка: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 Среда в дошкольной организации гетерогенна, состоит из разнообразных элементов, необходимых для оптимизации всех видов деятельности ребенка.</a:t>
            </a: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 Среда позволяет детям переходить от одного вида деятельности к другому, выполнять их как взаимосвязанные жизненные моменты.</a:t>
            </a: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 Среда гибкая и управляемая как со стороны ребенка, так и со стороны взрослого.</a:t>
            </a: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Предметно-развивающая среда адекватна реализуемой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Программе, особенностям педагогического процесса и творческому характеру деятельности каждого ребенка.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Педагоги, выстраивая развивающую образовательную среду, руководствуются возрастными и психологическими особенностями дошкольников. При создании предметной среды педагогический коллектив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ДОУ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исходит не только из возрастных, но и из личностных, то есть эргономических, антропометрических, физиологических особенностей детей.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7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2400" b="1" dirty="0">
                <a:solidFill>
                  <a:srgbClr val="C00000"/>
                </a:solidFill>
              </a:rPr>
              <a:t>Формы взаимодействия педагогического коллектива с семьями </a:t>
            </a:r>
            <a:r>
              <a:rPr lang="ru-RU" sz="2400" b="1" dirty="0" smtClean="0">
                <a:solidFill>
                  <a:srgbClr val="C00000"/>
                </a:solidFill>
              </a:rPr>
              <a:t>детей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законом Российской Федерации «Об образовании», федеральными образовательными стандартами дошкольного образования, Уставом МБДОУ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 «Родничок»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задач  является взаимодействие с семьей для обеспечения полноценного развития и реализации личности ребенка.  Особое место уделяется правовому и психолого-педагогическому просвещению родителей (законных представителей) детей.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совместной деятельности семьи и дошкольного учреждения заложены следующие принципы: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подход к процессу воспитания ребёнка;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дошкольного учреждения для родителей;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доверие  во взаимоотношениях педагогов и родителей;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доброжелательность друг к другу;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к каждой семье;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ответственность родителей и педагогов. </a:t>
            </a: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83716"/>
            <a:ext cx="2520280" cy="32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39552" y="1988840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2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076" y="0"/>
            <a:ext cx="8229600" cy="17859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760000"/>
                </a:solidFill>
              </a:rPr>
              <a:t>Образовательная программа ДОУ разработанная с учётом примерной общеобразовательной программы дошкольного образования «От рождения до школы» под ред. </a:t>
            </a:r>
            <a:r>
              <a:rPr lang="ru-RU" sz="2000" dirty="0" smtClean="0">
                <a:solidFill>
                  <a:srgbClr val="760000"/>
                </a:solidFill>
                <a:cs typeface="Times New Roman" pitchFamily="18" charset="0"/>
              </a:rPr>
              <a:t>Н.Е. </a:t>
            </a:r>
            <a:r>
              <a:rPr lang="ru-RU" sz="2000" dirty="0" err="1" smtClean="0">
                <a:solidFill>
                  <a:srgbClr val="760000"/>
                </a:solidFill>
                <a:cs typeface="Times New Roman" pitchFamily="18" charset="0"/>
              </a:rPr>
              <a:t>Вераксы</a:t>
            </a:r>
            <a:r>
              <a:rPr lang="ru-RU" sz="2000" dirty="0" smtClean="0">
                <a:solidFill>
                  <a:srgbClr val="760000"/>
                </a:solidFill>
                <a:cs typeface="Times New Roman" pitchFamily="18" charset="0"/>
              </a:rPr>
              <a:t>, Т.С. Комаровой, М.А. Васильевой  состоит из двух частей:</a:t>
            </a:r>
            <a:endParaRPr lang="ru-RU" sz="2000" dirty="0">
              <a:solidFill>
                <a:srgbClr val="76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2357430"/>
            <a:ext cx="2857520" cy="2857520"/>
          </a:xfrm>
          <a:prstGeom prst="ellipse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Обязательная часть: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Программа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«От рождения до школы» Н.Е.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Вераксы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1600" dirty="0" smtClean="0"/>
              <a:t>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Т.С. Комаровой, М.А. Васильевой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00694" y="2428868"/>
            <a:ext cx="3071834" cy="3000396"/>
          </a:xfrm>
          <a:prstGeom prst="ellipse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Вариативная часть программы:</a:t>
            </a:r>
          </a:p>
          <a:p>
            <a:pPr lvl="0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«Занятия по патриотическому воспитанию в детском саду» под ред.Л.А. 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</a:rPr>
              <a:t>Кондрыкинской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, Москва: Сфера, 2013</a:t>
            </a:r>
          </a:p>
          <a:p>
            <a:pPr lvl="0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Г.Н. Данилина «Дошкольнику - об истории и культуре России», Москва: Аркти,2004</a:t>
            </a:r>
          </a:p>
          <a:p>
            <a:pPr lvl="0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Н.В. Алешина «Патриотическое воспитание дошкольников», Москва: ИГЛ, 2004г.</a:t>
            </a:r>
          </a:p>
          <a:p>
            <a:pPr algn="ctr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57488" y="2285992"/>
            <a:ext cx="1857388" cy="928694"/>
          </a:xfrm>
          <a:prstGeom prst="rightArrow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не менее 60% </a:t>
            </a:r>
          </a:p>
          <a:p>
            <a:pPr algn="ctr"/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 flipH="1">
            <a:off x="4714876" y="5072074"/>
            <a:ext cx="1428760" cy="928682"/>
          </a:xfrm>
          <a:prstGeom prst="rightArrow">
            <a:avLst/>
          </a:prstGeom>
          <a:solidFill>
            <a:srgbClr val="A3F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не  более 40%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760000"/>
                </a:solidFill>
              </a:rPr>
              <a:t>Образовательная программа разработана в соответствии с федеральным государственным образовательным стандартом дошкольного образования </a:t>
            </a:r>
            <a:endParaRPr lang="ru-RU" sz="2000" dirty="0">
              <a:solidFill>
                <a:srgbClr val="76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628800"/>
            <a:ext cx="76438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проектирования учитывались: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Примерной образовательной программы дошкольного образования / Н.Е.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Т.С Комарова, М.А. Васильевой–СПб.: Издательство МОЗАИКА СИНТЕЗ Москва, 2014«От рождения до школы»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потребности воспитанников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запросы родителей (законных представителей)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психолого-педагогические, кадровые, материально-технические, финансовые условия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28596" y="142852"/>
            <a:ext cx="8229600" cy="511156"/>
          </a:xfrm>
          <a:prstGeom prst="rect">
            <a:avLst/>
          </a:prstGeom>
          <a:solidFill>
            <a:srgbClr val="A3FB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РАЗДЕЛЫ ОСНОВНОЙ ОБРАЗОВАТЕЛЬНОЙ ПРОГРАММЫ ДОШКОЛЬНОГО ОБРАЗОВАНИЯ</a:t>
            </a:r>
            <a:endParaRPr lang="ru-RU" alt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28662" y="714356"/>
            <a:ext cx="7467600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Краткая презентация программы (ориентирована на родителей и доступна для ознакомления):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возрастные и иные категории детей, в том числе детей с ОВЗ; используемые примерные программы; характеристика взаимодействия </a:t>
            </a:r>
            <a:r>
              <a:rPr lang="ru-RU" altLang="ru-RU" sz="13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педколлектива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с семьями детей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1428736"/>
            <a:ext cx="2305050" cy="4267200"/>
          </a:xfrm>
          <a:prstGeom prst="rect">
            <a:avLst/>
          </a:prstGeom>
          <a:solidFill>
            <a:srgbClr val="A3FB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u="sng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Целевой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1. Пояснительная записка: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цели и задачи программы;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принципы и подходы к формированию программы;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значимые для разработки программы характеристики, в том числе характеристики особенностей развития детей раннего и дошкольного возраста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2. Планируемые результаты освоения программы (конкретизируют требования ФГОС ДО к целевым ориентирам в обязательной части и части, формируемой участниками образовательного процесса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.             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71736" y="1428736"/>
            <a:ext cx="4248150" cy="4267200"/>
          </a:xfrm>
          <a:prstGeom prst="rect">
            <a:avLst/>
          </a:prstGeom>
          <a:solidFill>
            <a:srgbClr val="A3FB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u="sng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Содержательный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(общее содержание программы, обеспечивающее полноценное развитие детей)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а)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б) описание вариативных форм, способов, методов и средств реализации Программы с учетом возрастных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Должны быть представлены: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а) особенности образовательной деятельности разных видов и культурных практик;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б) способы и направления поддержки детской инициативы;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в) особенности взаимодействия педагогического коллектива с семьями воспитанников;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г) иные характеристики содержания Программы, наиболее существенные с точки зрения авторов Программы</a:t>
            </a:r>
            <a:r>
              <a:rPr lang="ru-RU" altLang="ru-RU" sz="1300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16" y="1428736"/>
            <a:ext cx="2143140" cy="4267200"/>
          </a:xfrm>
          <a:prstGeom prst="rect">
            <a:avLst/>
          </a:prstGeom>
          <a:solidFill>
            <a:srgbClr val="A3FB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u="sng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Организационный 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описание материально-технического обеспечения Программы,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обеспеченность методическими материалами и средствами обучения и воспитания,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распорядок и /или режим дня, особенности традиционных событий, праздников, мероприятий,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особенности организации развивающей предметно-пространственной среды</a:t>
            </a:r>
            <a:r>
              <a:rPr lang="ru-RU" altLang="ru-RU" sz="1300" dirty="0">
                <a:solidFill>
                  <a:srgbClr val="990000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8775" y="5786454"/>
            <a:ext cx="8785225" cy="107154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Содержание коррекционной работы и/или инклюзивного образования: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ru-RU" sz="12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c</a:t>
            </a:r>
            <a:r>
              <a:rPr lang="ru-RU" altLang="ru-RU" sz="12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пециальные</a:t>
            </a: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условия для получения образования детьми с ОВЗ в том числе 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материалов, предоставление услуг ассистента (помощника), оказывающего детям необходимую помощь, проведение групповых и индивидуальных коррекционных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занятий.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7985" y="120389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Программа </a:t>
            </a:r>
            <a:r>
              <a:rPr lang="ru-RU" dirty="0">
                <a:solidFill>
                  <a:srgbClr val="C00000"/>
                </a:solidFill>
              </a:rPr>
              <a:t>предполагает возможность начала освоения детьми содержания образовательных областей на любом этапе ее реализации: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ранний возраст (до 3 лет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младший </a:t>
            </a:r>
            <a:r>
              <a:rPr lang="ru-RU" dirty="0">
                <a:solidFill>
                  <a:srgbClr val="002060"/>
                </a:solidFill>
              </a:rPr>
              <a:t>дошкольный возраст (3-4 года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средний </a:t>
            </a:r>
            <a:r>
              <a:rPr lang="ru-RU" dirty="0">
                <a:solidFill>
                  <a:srgbClr val="002060"/>
                </a:solidFill>
              </a:rPr>
              <a:t>дошкольный возраст (4-5 лет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старший дошкольный возраст (5-6 лет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ребенок </a:t>
            </a:r>
            <a:r>
              <a:rPr lang="ru-RU" dirty="0">
                <a:solidFill>
                  <a:srgbClr val="002060"/>
                </a:solidFill>
              </a:rPr>
              <a:t>на пороге школы (6-7 лет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	Программа </a:t>
            </a:r>
            <a:r>
              <a:rPr lang="ru-RU" dirty="0">
                <a:solidFill>
                  <a:srgbClr val="002060"/>
                </a:solidFill>
              </a:rPr>
              <a:t>учитывает индивидуальные потребности ребенка, связанные с его жизненной ситуацией и состоянием здоровья, определяющие особые условия получения им образования , индивидуальные потребности отдельных категорий детей, в том числе с ограниченными возможностями </a:t>
            </a:r>
            <a:r>
              <a:rPr lang="ru-RU" dirty="0" smtClean="0">
                <a:solidFill>
                  <a:srgbClr val="002060"/>
                </a:solidFill>
              </a:rPr>
              <a:t>здоровья.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0" y="319329"/>
            <a:ext cx="1299114" cy="12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Образовательный процесс</a:t>
            </a:r>
            <a:endParaRPr lang="ru-RU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4130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ОБРАЗОВАТЕЛЬНЫЕ ОБЛАСТИ: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u="sng" dirty="0" smtClean="0">
                <a:solidFill>
                  <a:srgbClr val="002060"/>
                </a:solidFill>
              </a:rPr>
              <a:t>Социально-коммуникативное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развитие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1600" dirty="0" err="1">
                <a:solidFill>
                  <a:srgbClr val="002060"/>
                </a:solidFill>
              </a:rPr>
              <a:t>саморегуляции</a:t>
            </a:r>
            <a:r>
              <a:rPr lang="ru-RU" sz="1600" dirty="0">
                <a:solidFill>
                  <a:srgbClr val="002060"/>
                </a:solidFill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>
                <a:solidFill>
                  <a:srgbClr val="002060"/>
                </a:solidFill>
              </a:rPr>
              <a:t>Познавательное развитие </a:t>
            </a:r>
            <a:r>
              <a:rPr lang="ru-RU" sz="1600" dirty="0">
                <a:solidFill>
                  <a:srgbClr val="002060"/>
                </a:solidFill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</p:spTree>
    <p:extLst>
      <p:ext uri="{BB962C8B-B14F-4D97-AF65-F5344CB8AC3E}">
        <p14:creationId xmlns:p14="http://schemas.microsoft.com/office/powerpoint/2010/main" val="22383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0753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u="sng" dirty="0">
                <a:solidFill>
                  <a:srgbClr val="002060"/>
                </a:solidFill>
              </a:rPr>
              <a:t>Речевое развитие </a:t>
            </a:r>
            <a:r>
              <a:rPr lang="ru-RU" sz="1600" dirty="0">
                <a:solidFill>
                  <a:srgbClr val="002060"/>
                </a:solidFill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u="sng" dirty="0" smtClean="0">
                <a:solidFill>
                  <a:srgbClr val="002060"/>
                </a:solidFill>
              </a:rPr>
              <a:t> Художественно-эстетическое </a:t>
            </a:r>
            <a:r>
              <a:rPr lang="ru-RU" sz="1600" dirty="0">
                <a:solidFill>
                  <a:srgbClr val="002060"/>
                </a:solidFill>
              </a:rPr>
              <a:t>развитие предполагает развитие предпосылок ценностно-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 модельной, музыкальной и др</a:t>
            </a:r>
            <a:r>
              <a:rPr lang="ru-RU" sz="1600" dirty="0" smtClean="0">
                <a:solidFill>
                  <a:srgbClr val="002060"/>
                </a:solidFill>
              </a:rPr>
              <a:t>.).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</a:rPr>
              <a:t>Физическое </a:t>
            </a:r>
            <a:r>
              <a:rPr lang="ru-RU" sz="1600" b="1" u="sng" dirty="0">
                <a:solidFill>
                  <a:srgbClr val="002060"/>
                </a:solidFill>
              </a:rPr>
              <a:t>развитие </a:t>
            </a:r>
            <a:r>
              <a:rPr lang="ru-RU" sz="1600" dirty="0">
                <a:solidFill>
                  <a:srgbClr val="002060"/>
                </a:solidFill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1600" dirty="0" err="1">
                <a:solidFill>
                  <a:srgbClr val="002060"/>
                </a:solidFill>
              </a:rPr>
              <a:t>саморегуляции</a:t>
            </a:r>
            <a:r>
              <a:rPr lang="ru-RU" sz="1600" dirty="0">
                <a:solidFill>
                  <a:srgbClr val="002060"/>
                </a:solidFill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</p:spTree>
    <p:extLst>
      <p:ext uri="{BB962C8B-B14F-4D97-AF65-F5344CB8AC3E}">
        <p14:creationId xmlns:p14="http://schemas.microsoft.com/office/powerpoint/2010/main" val="294834278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2345</Words>
  <Application>Microsoft Office PowerPoint</Application>
  <PresentationFormat>Экран (4:3)</PresentationFormat>
  <Paragraphs>359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Муниципальное  бюджетное  дошкольное образовательное учреждение- детский сад  №1 «Родничок»  г. Кедрового</vt:lpstr>
      <vt:lpstr>Презентация PowerPoint</vt:lpstr>
      <vt:lpstr>  Образовательная программа ДОУ разработанная с учётом примерной общеобразовательной программы дошкольного образования «От рождения до школы» под ред. Н.Е. Вераксы, Т.С. Комаровой, М.А. Васильевой  состоит из двух частей:</vt:lpstr>
      <vt:lpstr>Образовательная программа разработана в соответствии с федеральным государственным образовательным стандартом дошкольного образования </vt:lpstr>
      <vt:lpstr>РАЗДЕЛЫ ОСНОВНОЙ ОБРАЗОВАТЕЛЬНОЙ ПРОГРАММЫ ДОШКОЛЬНОГО ОБРАЗОВАНИЯ</vt:lpstr>
      <vt:lpstr>Презентация PowerPoint</vt:lpstr>
      <vt:lpstr>Образовательный процесс</vt:lpstr>
      <vt:lpstr>Презентация PowerPoint</vt:lpstr>
      <vt:lpstr>Презентация PowerPoint</vt:lpstr>
      <vt:lpstr>Презентация PowerPoint</vt:lpstr>
      <vt:lpstr>СОДЕРЖАНИЕ УКАЗАННЫХ ОБРАЗОВАТЕЛЬНЫХ ОБЛАСТЕЙ ЗАВИСИТ ОТ ВОЗРАСТНЫХ И ИНДИВИДУАЛЬНЫХ ОСОБЕННОСТЕЙ ДЕТЕЙ, ОПРЕДЕЛЯЕТСЯ ЦЕЛЯМИ И ЗАДАЧАМИ ПРОГРАММЫ И РЕАЛИЗУЕТСЯ В РАЗЛИЧНЫХ ВИДАХ ДЕЯТЕЛЬНОСТИ (ОБЩЕНИИ, ИГРЕ, ПОЗНАВАТЕЛЬНО-ИССЛЕДОВАТЕЛЬСКОЙ ДЕЯТЕЛЬНОСТИ)</vt:lpstr>
      <vt:lpstr>Презентация PowerPoint</vt:lpstr>
      <vt:lpstr>Презентация PowerPoint</vt:lpstr>
      <vt:lpstr>Обязательная часть программы Условия реализации Программы должны обеспечивать полноценное развитие личности во всех основных образовательных областях </vt:lpstr>
      <vt:lpstr>Примерное комплексно-тематическое планирование для детей  младшего дошкольного возраста</vt:lpstr>
      <vt:lpstr>Примерное комплексно-тематическое планирование для детей старшего дошкольного возраста</vt:lpstr>
      <vt:lpstr>Региональный компонент образовательной программы ДОУ по социально-коммуникативному развитию воспитанников</vt:lpstr>
      <vt:lpstr>Презентация PowerPoint</vt:lpstr>
      <vt:lpstr>Коррекционно-развивающее обучение и воспитание в МБДОУ</vt:lpstr>
      <vt:lpstr>Условия эффективности коррекционной работы</vt:lpstr>
      <vt:lpstr>Особенности организации развивающей предметной среды</vt:lpstr>
      <vt:lpstr>Формы взаимодействия педагогического коллектива с семьями детей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Лариса</dc:creator>
  <cp:lastModifiedBy>Пользователь Windows</cp:lastModifiedBy>
  <cp:revision>57</cp:revision>
  <cp:lastPrinted>1601-01-01T00:00:00Z</cp:lastPrinted>
  <dcterms:created xsi:type="dcterms:W3CDTF">1601-01-01T00:00:00Z</dcterms:created>
  <dcterms:modified xsi:type="dcterms:W3CDTF">2018-05-22T04:15:50Z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