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60" r:id="rId5"/>
    <p:sldId id="269" r:id="rId6"/>
    <p:sldId id="264" r:id="rId7"/>
    <p:sldId id="266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79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AF183-6F40-485A-8934-735E4FFF1C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BB7C2-9EE3-4FA0-81C3-A681B6B3A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B7C2-9EE3-4FA0-81C3-A681B6B3A4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14E96-C878-4B8F-A3CC-A3E17B48CB2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29B3-8CF8-42D0-A55D-CAEA6C9F6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Развивайте речь ребенка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12976"/>
            <a:ext cx="5760640" cy="20162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Игры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 для обогащения словарного запаса и   развития  грамматического строя </a:t>
            </a:r>
          </a:p>
          <a:p>
            <a:pPr algn="l"/>
            <a:r>
              <a:rPr lang="ru-RU" sz="2800" dirty="0" smtClean="0">
                <a:solidFill>
                  <a:srgbClr val="7030A0"/>
                </a:solidFill>
                <a:latin typeface="+mj-lt"/>
              </a:rPr>
              <a:t>      </a:t>
            </a:r>
          </a:p>
          <a:p>
            <a:pPr algn="l"/>
            <a:endParaRPr lang="ru-RU" sz="2800" dirty="0" smtClean="0">
              <a:solidFill>
                <a:srgbClr val="7030A0"/>
              </a:solidFill>
              <a:latin typeface="+mj-lt"/>
            </a:endParaRP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                          </a:t>
            </a:r>
            <a:endParaRPr lang="ru-RU" sz="3600" dirty="0" smtClean="0">
              <a:solidFill>
                <a:srgbClr val="7030A0"/>
              </a:solidFill>
            </a:endParaRPr>
          </a:p>
          <a:p>
            <a:pPr algn="l"/>
            <a:endParaRPr lang="ru-RU" sz="3600" dirty="0" smtClean="0">
              <a:solidFill>
                <a:srgbClr val="7030A0"/>
              </a:solidFill>
            </a:endParaRPr>
          </a:p>
          <a:p>
            <a:pPr algn="l"/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432048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.bp.blogspot.com/-2qR5r12ASBc/Ul0xj3AfQiI/AAAAAAAAG6k/GXquH9lPyfc/s1600/757352-c458e5c7073b548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6672"/>
            <a:ext cx="63367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 действия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(скажи что делает…)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узне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1512168" cy="1440160"/>
          </a:xfrm>
          <a:prstGeom prst="rect">
            <a:avLst/>
          </a:prstGeom>
          <a:noFill/>
        </p:spPr>
      </p:pic>
      <p:pic>
        <p:nvPicPr>
          <p:cNvPr id="3079" name="Picture 7" descr="C:\Users\Админ\Saved Games\Desktop\АТТЕСТ сделать\нов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1512168" cy="1563701"/>
          </a:xfrm>
          <a:prstGeom prst="rect">
            <a:avLst/>
          </a:prstGeom>
          <a:noFill/>
        </p:spPr>
      </p:pic>
      <p:pic>
        <p:nvPicPr>
          <p:cNvPr id="3081" name="Picture 9" descr="юла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764704"/>
            <a:ext cx="2016224" cy="1800200"/>
          </a:xfrm>
          <a:prstGeom prst="rect">
            <a:avLst/>
          </a:prstGeom>
          <a:noFill/>
        </p:spPr>
      </p:pic>
      <p:pic>
        <p:nvPicPr>
          <p:cNvPr id="3083" name="Picture 11" descr="синяя пти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708920"/>
            <a:ext cx="1440160" cy="1440160"/>
          </a:xfrm>
          <a:prstGeom prst="rect">
            <a:avLst/>
          </a:prstGeom>
          <a:noFill/>
        </p:spPr>
      </p:pic>
      <p:pic>
        <p:nvPicPr>
          <p:cNvPr id="3087" name="Picture 15" descr="http://nachalo4ka.ru/wp-content/uploads/2014/08/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581128"/>
            <a:ext cx="1656184" cy="1368152"/>
          </a:xfrm>
          <a:prstGeom prst="rect">
            <a:avLst/>
          </a:prstGeom>
          <a:noFill/>
        </p:spPr>
      </p:pic>
      <p:pic>
        <p:nvPicPr>
          <p:cNvPr id="3089" name="Picture 17" descr="мыш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348880"/>
            <a:ext cx="1993404" cy="1705372"/>
          </a:xfrm>
          <a:prstGeom prst="rect">
            <a:avLst/>
          </a:prstGeom>
          <a:noFill/>
        </p:spPr>
      </p:pic>
      <p:pic>
        <p:nvPicPr>
          <p:cNvPr id="3093" name="Picture 21" descr="Солнышко с обаятельной улыбко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437112"/>
            <a:ext cx="172819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320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Большой - маленький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азови предмет ласково, покажи его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Рисунок 8" descr="65436367"/>
          <p:cNvPicPr/>
          <p:nvPr/>
        </p:nvPicPr>
        <p:blipFill>
          <a:blip r:embed="rId4" cstate="print"/>
          <a:srcRect b="27761"/>
          <a:stretch>
            <a:fillRect/>
          </a:stretch>
        </p:blipFill>
        <p:spPr bwMode="auto">
          <a:xfrm>
            <a:off x="3851920" y="2780928"/>
            <a:ext cx="1809750" cy="18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65436367"/>
          <p:cNvPicPr/>
          <p:nvPr/>
        </p:nvPicPr>
        <p:blipFill>
          <a:blip r:embed="rId4" cstate="print"/>
          <a:srcRect b="27761"/>
          <a:stretch>
            <a:fillRect/>
          </a:stretch>
        </p:blipFill>
        <p:spPr bwMode="auto">
          <a:xfrm>
            <a:off x="7452320" y="5085184"/>
            <a:ext cx="1152128" cy="84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aduga.name/wp-content/uploads/2014/03/3453546-225x300.jpg"/>
          <p:cNvPicPr/>
          <p:nvPr/>
        </p:nvPicPr>
        <p:blipFill>
          <a:blip r:embed="rId5" cstate="print"/>
          <a:srcRect b="37366"/>
          <a:stretch>
            <a:fillRect/>
          </a:stretch>
        </p:blipFill>
        <p:spPr bwMode="auto">
          <a:xfrm>
            <a:off x="899592" y="1268760"/>
            <a:ext cx="2592288" cy="201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raduga.name/wp-content/uploads/2014/03/3453546-225x300.jpg"/>
          <p:cNvPicPr/>
          <p:nvPr/>
        </p:nvPicPr>
        <p:blipFill>
          <a:blip r:embed="rId5" cstate="print"/>
          <a:srcRect b="37366"/>
          <a:stretch>
            <a:fillRect/>
          </a:stretch>
        </p:blipFill>
        <p:spPr bwMode="auto">
          <a:xfrm>
            <a:off x="4716016" y="1340768"/>
            <a:ext cx="1656184" cy="114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aduga.name/wp-content/uploads/2014/03/6563456-225x300.jpg"/>
          <p:cNvPicPr/>
          <p:nvPr/>
        </p:nvPicPr>
        <p:blipFill>
          <a:blip r:embed="rId6" cstate="print"/>
          <a:srcRect l="23127" t="4570" b="26882"/>
          <a:stretch>
            <a:fillRect/>
          </a:stretch>
        </p:blipFill>
        <p:spPr bwMode="auto">
          <a:xfrm>
            <a:off x="6732240" y="1916832"/>
            <a:ext cx="19148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raduga.name/wp-content/uploads/2014/03/6563456-225x300.jpg"/>
          <p:cNvPicPr/>
          <p:nvPr/>
        </p:nvPicPr>
        <p:blipFill>
          <a:blip r:embed="rId6" cstate="print"/>
          <a:srcRect b="26882"/>
          <a:stretch>
            <a:fillRect/>
          </a:stretch>
        </p:blipFill>
        <p:spPr bwMode="auto">
          <a:xfrm>
            <a:off x="5148064" y="4941168"/>
            <a:ext cx="1584176" cy="121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raduga.name/wp-content/uploads/2014/03/3453546-225x300.jpg"/>
          <p:cNvPicPr/>
          <p:nvPr/>
        </p:nvPicPr>
        <p:blipFill>
          <a:blip r:embed="rId5" cstate="print"/>
          <a:srcRect b="37366"/>
          <a:stretch>
            <a:fillRect/>
          </a:stretch>
        </p:blipFill>
        <p:spPr bwMode="auto">
          <a:xfrm>
            <a:off x="899592" y="1268760"/>
            <a:ext cx="2592288" cy="201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Жадина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(скажи со словами мой, моя, моё,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ои)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2915816" y="5733256"/>
            <a:ext cx="5770984" cy="3929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Назови еще слова, про которые можно сказать «моя, мои, мой, моё»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igrushka24.ru/published/publicdata/IGRUSHKA242013/attachments/SC/products_pictures/1qc_enlo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1541269" cy="10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aby96.ru/images/product_images/info_images/17156_0.jpeg"/>
          <p:cNvPicPr/>
          <p:nvPr/>
        </p:nvPicPr>
        <p:blipFill>
          <a:blip r:embed="rId4" cstate="print"/>
          <a:srcRect l="8333" t="22222" r="4166" b="16667"/>
          <a:stretch>
            <a:fillRect/>
          </a:stretch>
        </p:blipFill>
        <p:spPr bwMode="auto">
          <a:xfrm>
            <a:off x="755576" y="1268760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rf-54.ru/userfiles/catalog/large/1519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564904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rebenok.com/img/12777_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196752"/>
            <a:ext cx="146000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ic7.depositphotos.com/1000792/739/v/170/depositphotos_7397619-Cute-fox.jpg"/>
          <p:cNvPicPr/>
          <p:nvPr/>
        </p:nvPicPr>
        <p:blipFill>
          <a:blip r:embed="rId7" cstate="print"/>
          <a:srcRect l="-22222" t="-20672"/>
          <a:stretch>
            <a:fillRect/>
          </a:stretch>
        </p:blipFill>
        <p:spPr bwMode="auto">
          <a:xfrm>
            <a:off x="5292080" y="3861048"/>
            <a:ext cx="1368152" cy="14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ja-rastu.ru/uploads/posts/2015-07/1438333022_krask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196752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4baby.ua/productpicture/3140/3140570_larg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492896"/>
            <a:ext cx="160875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laying-field.ru/img/2015/051814/574417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2492896"/>
            <a:ext cx="14255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go4.imgsmail.ru/imgpreview?key=5a615b236a668ea4&amp;mb=imgdb_preview_165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4149080"/>
            <a:ext cx="118140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atiana-aleksan.my1.ru/_bl/0/47073839.jpg"/>
          <p:cNvPicPr/>
          <p:nvPr/>
        </p:nvPicPr>
        <p:blipFill>
          <a:blip r:embed="rId12" cstate="print"/>
          <a:srcRect b="7438"/>
          <a:stretch>
            <a:fillRect/>
          </a:stretch>
        </p:blipFill>
        <p:spPr bwMode="auto">
          <a:xfrm>
            <a:off x="755576" y="2780928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velosipedinfo.ru/wp-content/uploads/2014/08/trexkolesnyj-velosiped-zubrenok-300x245.jpe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4149080"/>
            <a:ext cx="1405823" cy="11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Какого цвета предмет?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2915816" y="5733256"/>
            <a:ext cx="5770984" cy="3929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xn--80afwbpbxv.xn--p1ai/archive/image/042/logiei01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1044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ecson.ru/image/lib/lx/9i/z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alerey-room.ru/images/042017_138534241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836712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10.wikimart.ru/ff/95/cc89a655-cc6c-4149-8bc5-35dfda95ff3e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836712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woman.ru/images/article/b/3/img_b354f763269eee30736da60ddaadba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988840"/>
            <a:ext cx="1345931" cy="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3709/inmira.59/0_3d5a6_a7a61c0_X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988840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go3.imgsmail.ru/imgpreview?key=755471db9f21c3cd&amp;mb=imgdb_preview_134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1988840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s6.pikabu.ru/post_img/2014/06/12/8/1402573650_1487193722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3429000"/>
            <a:ext cx="1070077" cy="10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g-fotki.yandex.ru/get/4133/66124276.13a/0_900aa_5b789af5_XXXL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3429000"/>
            <a:ext cx="1008112" cy="100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guaga.ru/image/cache/catalog/Calvin%20Klein/Sets/baby-girl-set-calvin-klein-balero-tunic-with-flowers-and-green-jeans_5-1500x150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3429000"/>
            <a:ext cx="1224136" cy="96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mg-fotki.yandex.ru/get/16110/200418627.8e/0_1224fb_de575bf6_orig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4725144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v.foto.radikal.ru/0705/6d/680927b63b46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4" y="5013176"/>
            <a:ext cx="1080120" cy="9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ages.ua.prom.st/302822105_w640_h2048_6bb76759_9618___08e8a16c_2.jpg?PIMAGE_ID=302822105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8024" y="486916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Какой предмет?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(из чего сделан?)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Лодочка, оригами, бумага, книга обои, фото, картинки"/>
          <p:cNvPicPr/>
          <p:nvPr/>
        </p:nvPicPr>
        <p:blipFill>
          <a:blip r:embed="rId3" cstate="print"/>
          <a:srcRect l="27443" t="28571" b="9938"/>
          <a:stretch>
            <a:fillRect/>
          </a:stretch>
        </p:blipFill>
        <p:spPr bwMode="auto">
          <a:xfrm>
            <a:off x="2771800" y="1484784"/>
            <a:ext cx="1512168" cy="112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ant-spb.ru/d/139566/d/636730403_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196752"/>
            <a:ext cx="12961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www.rusvelikaia.ru/upload/medialibrary/167/%D1%81%D0%B5%D0%BC%203.jpg"/>
          <p:cNvPicPr/>
          <p:nvPr/>
        </p:nvPicPr>
        <p:blipFill>
          <a:blip r:embed="rId5" cstate="print"/>
          <a:srcRect l="-26301" t="-16345" r="-18355"/>
          <a:stretch>
            <a:fillRect/>
          </a:stretch>
        </p:blipFill>
        <p:spPr bwMode="auto">
          <a:xfrm>
            <a:off x="6660232" y="3501008"/>
            <a:ext cx="2088232" cy="196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posuddeluxe.ua/system/0007/5600/82_normal.jpg?141509590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869160"/>
            <a:ext cx="1728192" cy="14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cdn3.imgbb.ru/user/3_new/35951/201603/95e6bb78afd57e789a1c80fa2878016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412776"/>
            <a:ext cx="1368152" cy="128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images.kakprosto.ru/articles/201103/article_413_786be5420e6fdc779214355f24aba6501299916305.png"/>
          <p:cNvPicPr/>
          <p:nvPr/>
        </p:nvPicPr>
        <p:blipFill>
          <a:blip r:embed="rId8" cstate="print"/>
          <a:srcRect l="21823" t="23131" r="36955" b="14086"/>
          <a:stretch>
            <a:fillRect/>
          </a:stretch>
        </p:blipFill>
        <p:spPr bwMode="auto">
          <a:xfrm>
            <a:off x="5220072" y="3212976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cdn.st100sp.com/cache_pictures/033956724/thumb1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212976"/>
            <a:ext cx="1224136" cy="1296144"/>
          </a:xfrm>
          <a:prstGeom prst="rect">
            <a:avLst/>
          </a:prstGeom>
          <a:noFill/>
        </p:spPr>
      </p:pic>
      <p:pic>
        <p:nvPicPr>
          <p:cNvPr id="6148" name="Picture 4" descr="http://vsem-preved.ru/image/cache/data/klukva-750x7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126876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Скажи наоборот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антонимы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3250704" cy="5328591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Открыть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закрыть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Завязать - развязать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Налить - вылить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Зайти- выйти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Поднять - опустить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aam.ru/upload/blogs/1ecdf84b261df351b3958e9de86c8dc6.png.jpg"/>
          <p:cNvPicPr/>
          <p:nvPr/>
        </p:nvPicPr>
        <p:blipFill>
          <a:blip r:embed="rId3" cstate="print"/>
          <a:srcRect l="37400" t="35292" r="2751" b="28989"/>
          <a:stretch>
            <a:fillRect/>
          </a:stretch>
        </p:blipFill>
        <p:spPr bwMode="auto">
          <a:xfrm>
            <a:off x="6588224" y="908720"/>
            <a:ext cx="19442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zbuka-uma.by/sites/default/files/images/bistro_medlenno.jpg"/>
          <p:cNvPicPr/>
          <p:nvPr/>
        </p:nvPicPr>
        <p:blipFill>
          <a:blip r:embed="rId4" cstate="print"/>
          <a:srcRect l="6725" t="22182" r="8451" b="10909"/>
          <a:stretch>
            <a:fillRect/>
          </a:stretch>
        </p:blipFill>
        <p:spPr bwMode="auto">
          <a:xfrm>
            <a:off x="3851920" y="2132856"/>
            <a:ext cx="20162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movouyasha.ru/wp-content/uploads/2012/09/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204864"/>
            <a:ext cx="1034772" cy="9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alloprice.com/static/thumbs/f-sngl-pr-mn-def-4ec6616616e5d140958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052736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liberty-salon.ru/images/stati/60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052736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amyideti.com/wp-content/uploads/2012/09/pol-400x26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356992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ostirke.ru/foto/stirka/silk-washing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35699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cacaobob.ucoz.com/4/shok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7" y="2204864"/>
            <a:ext cx="100811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detsadmickeymouse.ru/83/1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3356992"/>
            <a:ext cx="936104" cy="1152128"/>
          </a:xfrm>
          <a:prstGeom prst="rect">
            <a:avLst/>
          </a:prstGeom>
          <a:noFill/>
        </p:spPr>
      </p:pic>
      <p:pic>
        <p:nvPicPr>
          <p:cNvPr id="5130" name="Picture 10" descr="http://detsadmickeymouse.ru/83/10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3356992"/>
            <a:ext cx="936104" cy="1152128"/>
          </a:xfrm>
          <a:prstGeom prst="rect">
            <a:avLst/>
          </a:prstGeom>
          <a:noFill/>
        </p:spPr>
      </p:pic>
      <p:pic>
        <p:nvPicPr>
          <p:cNvPr id="5134" name="Picture 14" descr="http://cs317630.vk.me/v317630266/8e79/d4RVaIvwaf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725144"/>
            <a:ext cx="1944216" cy="1152128"/>
          </a:xfrm>
          <a:prstGeom prst="rect">
            <a:avLst/>
          </a:prstGeom>
          <a:noFill/>
        </p:spPr>
      </p:pic>
      <p:pic>
        <p:nvPicPr>
          <p:cNvPr id="5138" name="Picture 18" descr="http://logopsi.ucoz.com/_ph/98/18700956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4725144"/>
            <a:ext cx="208823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Считай, правильно называй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1,               2,               5,              10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http://shkolazhizni.ru/img/content/i22/22291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2060848"/>
            <a:ext cx="122413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utsadok.com.ua/clipart/pticy/21820d123eb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5" y="2132856"/>
            <a:ext cx="1440160" cy="95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ylik.ru/uploads/posts/2013-12/1387960177_shutterstock_1563986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2060848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playcast.ru/uploads/work/1059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573016"/>
            <a:ext cx="136815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vamotkrytka.ru/_ph/16/2/204539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060849"/>
            <a:ext cx="1224136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econet.ru/uploads/pictures/56652/original_911755_origina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73016"/>
            <a:ext cx="1045069" cy="8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kupidonia.ru/images/quiz/photo/big/41_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2060848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hottabych-mag.kz/d/123959/d/7082187__w640__h640__risunok31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3501008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crosti.ru/patterns/00/00/aa/c9d82c9b2f/pictur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4941168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mdvm.ru/images/stories/novinki/detskaya/3.jpg"/>
          <p:cNvPicPr/>
          <p:nvPr/>
        </p:nvPicPr>
        <p:blipFill>
          <a:blip r:embed="rId12" cstate="print"/>
          <a:srcRect l="6775" t="13942" r="57805" b="20998"/>
          <a:stretch>
            <a:fillRect/>
          </a:stretch>
        </p:blipFill>
        <p:spPr bwMode="auto">
          <a:xfrm>
            <a:off x="4067944" y="4797152"/>
            <a:ext cx="975106" cy="126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дмин\Saved Games\Desktop\КАРТИНКИ\image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9" y="4869160"/>
            <a:ext cx="100811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shops.org/uploads/taginator/Nov-2012/detskie-fony-skachat-besplat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чего?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60.tinypic.com/21cclm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1512168" cy="12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d/1/130/60/130060171_original741024x7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96752"/>
            <a:ext cx="1585835" cy="10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ogoped18.ru/logopedist/images/igry-so-slovoznaykinym-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1800200" cy="66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.depositphotos.com/2482107/3008/i/170/depositphotos_30084679-Wooden-colored-pencils-a-lo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692696"/>
            <a:ext cx="16312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ed-kopilka.ru/upload/blogs/31237_1cfa787a4bd004535585279f80e03df0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869160"/>
            <a:ext cx="2004842" cy="12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nhdep.pro/wp-content/uploads/2014/06/hinh-anh-dep-muon-mau-hoa-khoe-sac-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797152"/>
            <a:ext cx="1891283" cy="11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c.pics.livejournal.com/karpukhins/42169992/1688569/1688569_original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2636912"/>
            <a:ext cx="1872208" cy="101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edvedrossii.ru/wp-content/uploads/2013/05/usl_6919_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996952"/>
            <a:ext cx="1872208" cy="11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8lap.ru/upload/iblock/d11/d11c98c89b0dac24e055672bbde76a0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2204864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108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Развивайте речь ребенка</vt:lpstr>
      <vt:lpstr>Слова действия  (скажи что делает…)</vt:lpstr>
      <vt:lpstr>Большой - маленький  (назови предмет ласково, покажи его )</vt:lpstr>
      <vt:lpstr>Жадина (скажи со словами мой, моя, моё, мои)</vt:lpstr>
      <vt:lpstr>Какого цвета предмет? </vt:lpstr>
      <vt:lpstr> Какой предмет? (из чего сделан?)</vt:lpstr>
      <vt:lpstr>Скажи наоборот  (антонимы)</vt:lpstr>
      <vt:lpstr>Считай, правильно называй</vt:lpstr>
      <vt:lpstr>Много чего?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Развивайте речь ребенка</dc:title>
  <dc:creator>Админ</dc:creator>
  <cp:lastModifiedBy>1</cp:lastModifiedBy>
  <cp:revision>86</cp:revision>
  <dcterms:created xsi:type="dcterms:W3CDTF">2016-11-20T09:47:34Z</dcterms:created>
  <dcterms:modified xsi:type="dcterms:W3CDTF">2017-01-11T13:23:22Z</dcterms:modified>
</cp:coreProperties>
</file>